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5"/>
  </p:notesMasterIdLst>
  <p:sldIdLst>
    <p:sldId id="256" r:id="rId2"/>
    <p:sldId id="274" r:id="rId3"/>
    <p:sldId id="280" r:id="rId4"/>
  </p:sldIdLst>
  <p:sldSz cx="9144000" cy="5143500" type="screen16x9"/>
  <p:notesSz cx="6858000" cy="9144000"/>
  <p:embeddedFontLst>
    <p:embeddedFont>
      <p:font typeface="Raleway Black" panose="020B0604020202020204" charset="-52"/>
      <p:bold r:id="rId6"/>
      <p:italic r:id="rId7"/>
      <p:boldItalic r:id="rId8"/>
    </p:embeddedFont>
    <p:embeddedFont>
      <p:font typeface="Open Sans" panose="020B0604020202020204" charset="0"/>
      <p:regular r:id="rId9"/>
      <p:bold r:id="rId10"/>
      <p:italic r:id="rId11"/>
      <p:boldItalic r:id="rId12"/>
    </p:embeddedFont>
    <p:embeddedFont>
      <p:font typeface="Proxima Nova Semibold" panose="020B0604020202020204" charset="0"/>
      <p:regular r:id="rId13"/>
      <p:bold r:id="rId14"/>
      <p:italic r:id="rId15"/>
      <p:boldItalic r:id="rId16"/>
    </p:embeddedFont>
    <p:embeddedFont>
      <p:font typeface="Proxima Nova Rg" panose="02000506030000020004" charset="0"/>
      <p:regular r:id="rId17"/>
      <p:bold r:id="rId18"/>
      <p:italic r:id="rId19"/>
      <p:boldItalic r:id="rId20"/>
    </p:embeddedFont>
    <p:embeddedFont>
      <p:font typeface="Proxima Nova" panose="020B0604020202020204" charset="0"/>
      <p:regular r:id="rId21"/>
      <p:bold r:id="rId22"/>
      <p:italic r:id="rId23"/>
      <p:boldItalic r:id="rId24"/>
    </p:embeddedFont>
    <p:embeddedFont>
      <p:font typeface="Raleway ExtraBold" panose="020B0604020202020204" charset="-52"/>
      <p:bold r:id="rId25"/>
      <p:italic r:id="rId26"/>
      <p:boldItalic r:id="rId27"/>
    </p:embeddedFont>
    <p:embeddedFont>
      <p:font typeface="Proxima Nova Extrabold" panose="02000506030000020004" charset="0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3" orient="horz">
          <p15:clr>
            <a:srgbClr val="9AA0A6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6"/>
    <p:restoredTop sz="94719"/>
  </p:normalViewPr>
  <p:slideViewPr>
    <p:cSldViewPr snapToGrid="0">
      <p:cViewPr varScale="1">
        <p:scale>
          <a:sx n="135" d="100"/>
          <a:sy n="135" d="100"/>
        </p:scale>
        <p:origin x="126" y="108"/>
      </p:cViewPr>
      <p:guideLst>
        <p:guide orient="horz" pos="1620"/>
        <p:guide orient="horz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34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font" Target="fonts/font2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29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font" Target="fonts/font19.fntdata"/><Relationship Id="rId32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28" Type="http://schemas.openxmlformats.org/officeDocument/2006/relationships/font" Target="fonts/font23.fntdata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font" Target="fonts/font22.fntdata"/><Relationship Id="rId30" Type="http://schemas.openxmlformats.org/officeDocument/2006/relationships/font" Target="fonts/font25.fntdata"/><Relationship Id="rId8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2ba8af96d72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3" name="Google Shape;1023;g2ba8af96d72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251ad52d56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251ad52d56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534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251ad52d56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251ad52d56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1904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65275" y="630000"/>
            <a:ext cx="5565600" cy="3340200"/>
          </a:xfrm>
          <a:prstGeom prst="rect">
            <a:avLst/>
          </a:prstGeom>
          <a:solidFill>
            <a:srgbClr val="5CBD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rgbClr val="000000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0000" y="1250048"/>
            <a:ext cx="5090700" cy="1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Proxima Nova"/>
              <a:buNone/>
              <a:defRPr sz="5000" u="sng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Proxima Nova"/>
              <a:buNone/>
              <a:defRPr sz="5000" u="sng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Proxima Nova"/>
              <a:buNone/>
              <a:defRPr sz="5000" u="sng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Proxima Nova"/>
              <a:buNone/>
              <a:defRPr sz="5000" u="sng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Proxima Nova"/>
              <a:buNone/>
              <a:defRPr sz="5000" u="sng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Proxima Nova"/>
              <a:buNone/>
              <a:defRPr sz="5000" u="sng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Proxima Nova"/>
              <a:buNone/>
              <a:defRPr sz="5000" u="sng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Proxima Nova"/>
              <a:buNone/>
              <a:defRPr sz="5000" u="sng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10336" y="1478060"/>
            <a:ext cx="312682" cy="2193964"/>
            <a:chOff x="8954936" y="1478060"/>
            <a:chExt cx="312682" cy="2193964"/>
          </a:xfrm>
        </p:grpSpPr>
        <p:sp>
          <p:nvSpPr>
            <p:cNvPr id="12" name="Google Shape;12;p2"/>
            <p:cNvSpPr/>
            <p:nvPr/>
          </p:nvSpPr>
          <p:spPr>
            <a:xfrm flipH="1">
              <a:off x="8954936" y="1478060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8954936" y="1551490"/>
              <a:ext cx="312682" cy="43513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flipH="1">
              <a:off x="8954936" y="1626218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8954936" y="1700989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8954936" y="1774420"/>
              <a:ext cx="312682" cy="43513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flipH="1">
              <a:off x="8954936" y="1849147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8954936" y="1923919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8954936" y="1995963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 flipH="1">
              <a:off x="8954936" y="2070734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8954936" y="2144120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8954936" y="2218892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 flipH="1">
              <a:off x="8954936" y="2293664"/>
              <a:ext cx="312682" cy="43513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 flipH="1">
              <a:off x="8954936" y="2367049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 flipH="1">
              <a:off x="8954936" y="2441821"/>
              <a:ext cx="312682" cy="43513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8954936" y="2515206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8954936" y="2589978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 flipH="1">
              <a:off x="8954936" y="2664750"/>
              <a:ext cx="312682" cy="43513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8954936" y="2736794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 flipH="1">
              <a:off x="8954936" y="2811521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flipH="1">
              <a:off x="8954936" y="2886293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flipH="1">
              <a:off x="8954936" y="2959679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8954936" y="3034450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8954936" y="3107881"/>
              <a:ext cx="312682" cy="43513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8954936" y="3182608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flipH="1">
              <a:off x="8954936" y="3257380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flipH="1">
              <a:off x="8954936" y="3330765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flipH="1">
              <a:off x="8954936" y="3405537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 flipH="1">
              <a:off x="8954936" y="3477581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flipH="1">
              <a:off x="8954936" y="3552353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flipH="1">
              <a:off x="8954936" y="3627125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42;p2"/>
          <p:cNvSpPr/>
          <p:nvPr/>
        </p:nvSpPr>
        <p:spPr>
          <a:xfrm>
            <a:off x="0" y="3953475"/>
            <a:ext cx="9229200" cy="119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"/>
          <p:cNvSpPr txBox="1">
            <a:spLocks noGrp="1"/>
          </p:cNvSpPr>
          <p:nvPr>
            <p:ph type="title"/>
          </p:nvPr>
        </p:nvSpPr>
        <p:spPr>
          <a:xfrm>
            <a:off x="720000" y="4776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271" name="Google Shape;271;p12"/>
          <p:cNvSpPr txBox="1">
            <a:spLocks noGrp="1"/>
          </p:cNvSpPr>
          <p:nvPr>
            <p:ph type="ctrTitle" idx="2"/>
          </p:nvPr>
        </p:nvSpPr>
        <p:spPr>
          <a:xfrm>
            <a:off x="720000" y="3166375"/>
            <a:ext cx="19023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2" name="Google Shape;272;p12"/>
          <p:cNvSpPr txBox="1">
            <a:spLocks noGrp="1"/>
          </p:cNvSpPr>
          <p:nvPr>
            <p:ph type="subTitle" idx="1"/>
          </p:nvPr>
        </p:nvSpPr>
        <p:spPr>
          <a:xfrm>
            <a:off x="720000" y="3505950"/>
            <a:ext cx="1902300" cy="9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73" name="Google Shape;273;p12"/>
          <p:cNvSpPr txBox="1">
            <a:spLocks noGrp="1"/>
          </p:cNvSpPr>
          <p:nvPr>
            <p:ph type="ctrTitle" idx="3"/>
          </p:nvPr>
        </p:nvSpPr>
        <p:spPr>
          <a:xfrm>
            <a:off x="3620861" y="3166375"/>
            <a:ext cx="19023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4" name="Google Shape;274;p12"/>
          <p:cNvSpPr txBox="1">
            <a:spLocks noGrp="1"/>
          </p:cNvSpPr>
          <p:nvPr>
            <p:ph type="subTitle" idx="4"/>
          </p:nvPr>
        </p:nvSpPr>
        <p:spPr>
          <a:xfrm>
            <a:off x="3620862" y="3505950"/>
            <a:ext cx="1902300" cy="9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75" name="Google Shape;275;p12"/>
          <p:cNvSpPr txBox="1">
            <a:spLocks noGrp="1"/>
          </p:cNvSpPr>
          <p:nvPr>
            <p:ph type="ctrTitle" idx="5"/>
          </p:nvPr>
        </p:nvSpPr>
        <p:spPr>
          <a:xfrm>
            <a:off x="6521698" y="3166375"/>
            <a:ext cx="19023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6" name="Google Shape;276;p12"/>
          <p:cNvSpPr txBox="1">
            <a:spLocks noGrp="1"/>
          </p:cNvSpPr>
          <p:nvPr>
            <p:ph type="subTitle" idx="6"/>
          </p:nvPr>
        </p:nvSpPr>
        <p:spPr>
          <a:xfrm>
            <a:off x="6521700" y="3505950"/>
            <a:ext cx="1902300" cy="9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3"/>
          <p:cNvSpPr/>
          <p:nvPr/>
        </p:nvSpPr>
        <p:spPr>
          <a:xfrm>
            <a:off x="281250" y="-94000"/>
            <a:ext cx="8581500" cy="5089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9" name="Google Shape;279;p13"/>
          <p:cNvGrpSpPr/>
          <p:nvPr/>
        </p:nvGrpSpPr>
        <p:grpSpPr>
          <a:xfrm flipH="1">
            <a:off x="6350183" y="661670"/>
            <a:ext cx="3823739" cy="312683"/>
            <a:chOff x="9422000" y="4481475"/>
            <a:chExt cx="2137600" cy="174800"/>
          </a:xfrm>
        </p:grpSpPr>
        <p:sp>
          <p:nvSpPr>
            <p:cNvPr id="280" name="Google Shape;280;p13"/>
            <p:cNvSpPr/>
            <p:nvPr/>
          </p:nvSpPr>
          <p:spPr>
            <a:xfrm rot="5400000">
              <a:off x="114600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3"/>
            <p:cNvSpPr/>
            <p:nvPr/>
          </p:nvSpPr>
          <p:spPr>
            <a:xfrm rot="5400000">
              <a:off x="1141898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3"/>
            <p:cNvSpPr/>
            <p:nvPr/>
          </p:nvSpPr>
          <p:spPr>
            <a:xfrm rot="5400000">
              <a:off x="113772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3"/>
            <p:cNvSpPr/>
            <p:nvPr/>
          </p:nvSpPr>
          <p:spPr>
            <a:xfrm rot="5400000">
              <a:off x="113354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3"/>
            <p:cNvSpPr/>
            <p:nvPr/>
          </p:nvSpPr>
          <p:spPr>
            <a:xfrm rot="5400000">
              <a:off x="112943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3"/>
            <p:cNvSpPr/>
            <p:nvPr/>
          </p:nvSpPr>
          <p:spPr>
            <a:xfrm rot="5400000">
              <a:off x="112525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3"/>
            <p:cNvSpPr/>
            <p:nvPr/>
          </p:nvSpPr>
          <p:spPr>
            <a:xfrm rot="5400000">
              <a:off x="112107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3"/>
            <p:cNvSpPr/>
            <p:nvPr/>
          </p:nvSpPr>
          <p:spPr>
            <a:xfrm rot="5400000">
              <a:off x="111701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3"/>
            <p:cNvSpPr/>
            <p:nvPr/>
          </p:nvSpPr>
          <p:spPr>
            <a:xfrm rot="5400000">
              <a:off x="111283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3"/>
            <p:cNvSpPr/>
            <p:nvPr/>
          </p:nvSpPr>
          <p:spPr>
            <a:xfrm rot="5400000">
              <a:off x="110876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3"/>
            <p:cNvSpPr/>
            <p:nvPr/>
          </p:nvSpPr>
          <p:spPr>
            <a:xfrm rot="5400000">
              <a:off x="110455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3"/>
            <p:cNvSpPr/>
            <p:nvPr/>
          </p:nvSpPr>
          <p:spPr>
            <a:xfrm rot="5400000">
              <a:off x="1100408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3"/>
            <p:cNvSpPr/>
            <p:nvPr/>
          </p:nvSpPr>
          <p:spPr>
            <a:xfrm rot="5400000">
              <a:off x="109630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3"/>
            <p:cNvSpPr/>
            <p:nvPr/>
          </p:nvSpPr>
          <p:spPr>
            <a:xfrm rot="5400000">
              <a:off x="109212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3"/>
            <p:cNvSpPr/>
            <p:nvPr/>
          </p:nvSpPr>
          <p:spPr>
            <a:xfrm rot="5400000">
              <a:off x="108802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3"/>
            <p:cNvSpPr/>
            <p:nvPr/>
          </p:nvSpPr>
          <p:spPr>
            <a:xfrm rot="5400000">
              <a:off x="108384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3"/>
            <p:cNvSpPr/>
            <p:nvPr/>
          </p:nvSpPr>
          <p:spPr>
            <a:xfrm rot="5400000">
              <a:off x="1079663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3"/>
            <p:cNvSpPr/>
            <p:nvPr/>
          </p:nvSpPr>
          <p:spPr>
            <a:xfrm rot="5400000">
              <a:off x="107559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3"/>
            <p:cNvSpPr/>
            <p:nvPr/>
          </p:nvSpPr>
          <p:spPr>
            <a:xfrm rot="5400000">
              <a:off x="107142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3"/>
            <p:cNvSpPr/>
            <p:nvPr/>
          </p:nvSpPr>
          <p:spPr>
            <a:xfrm rot="5400000">
              <a:off x="106724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 rot="5400000">
              <a:off x="106317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 rot="5400000">
              <a:off x="105895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 rot="5400000">
              <a:off x="1054891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 rot="5400000">
              <a:off x="105071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 rot="5400000">
              <a:off x="104653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 rot="5400000">
              <a:off x="104243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 rot="5400000">
              <a:off x="103825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 rot="5400000">
              <a:off x="103418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 rot="5400000">
              <a:off x="103000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 rot="5400000">
              <a:off x="102582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 rot="5400000">
              <a:off x="102172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 rot="5400000">
              <a:off x="101754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 rot="5400000">
              <a:off x="101336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 rot="5400000">
              <a:off x="100929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 rot="5400000">
              <a:off x="1005118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 rot="5400000">
              <a:off x="100101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 rot="5400000">
              <a:off x="99683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3"/>
            <p:cNvSpPr/>
            <p:nvPr/>
          </p:nvSpPr>
          <p:spPr>
            <a:xfrm rot="5400000">
              <a:off x="99265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3"/>
            <p:cNvSpPr/>
            <p:nvPr/>
          </p:nvSpPr>
          <p:spPr>
            <a:xfrm rot="5400000">
              <a:off x="98859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3"/>
            <p:cNvSpPr/>
            <p:nvPr/>
          </p:nvSpPr>
          <p:spPr>
            <a:xfrm rot="5400000">
              <a:off x="98441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3"/>
            <p:cNvSpPr/>
            <p:nvPr/>
          </p:nvSpPr>
          <p:spPr>
            <a:xfrm rot="5400000">
              <a:off x="98030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3"/>
            <p:cNvSpPr/>
            <p:nvPr/>
          </p:nvSpPr>
          <p:spPr>
            <a:xfrm rot="5400000">
              <a:off x="97613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3"/>
            <p:cNvSpPr/>
            <p:nvPr/>
          </p:nvSpPr>
          <p:spPr>
            <a:xfrm rot="5400000">
              <a:off x="97195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3"/>
            <p:cNvSpPr/>
            <p:nvPr/>
          </p:nvSpPr>
          <p:spPr>
            <a:xfrm rot="5400000">
              <a:off x="967883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3"/>
            <p:cNvSpPr/>
            <p:nvPr/>
          </p:nvSpPr>
          <p:spPr>
            <a:xfrm rot="5400000">
              <a:off x="96370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3"/>
            <p:cNvSpPr/>
            <p:nvPr/>
          </p:nvSpPr>
          <p:spPr>
            <a:xfrm rot="5400000">
              <a:off x="95952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3"/>
            <p:cNvSpPr/>
            <p:nvPr/>
          </p:nvSpPr>
          <p:spPr>
            <a:xfrm rot="5400000">
              <a:off x="95542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3"/>
            <p:cNvSpPr/>
            <p:nvPr/>
          </p:nvSpPr>
          <p:spPr>
            <a:xfrm rot="5400000">
              <a:off x="95124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3"/>
            <p:cNvSpPr/>
            <p:nvPr/>
          </p:nvSpPr>
          <p:spPr>
            <a:xfrm rot="5400000">
              <a:off x="94717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3"/>
            <p:cNvSpPr/>
            <p:nvPr/>
          </p:nvSpPr>
          <p:spPr>
            <a:xfrm rot="5400000">
              <a:off x="94299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3"/>
            <p:cNvSpPr/>
            <p:nvPr/>
          </p:nvSpPr>
          <p:spPr>
            <a:xfrm rot="5400000">
              <a:off x="93881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3"/>
            <p:cNvSpPr/>
            <p:nvPr/>
          </p:nvSpPr>
          <p:spPr>
            <a:xfrm rot="5400000">
              <a:off x="93471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" name="Google Shape;332;p13"/>
          <p:cNvSpPr txBox="1">
            <a:spLocks noGrp="1"/>
          </p:cNvSpPr>
          <p:nvPr>
            <p:ph type="title"/>
          </p:nvPr>
        </p:nvSpPr>
        <p:spPr>
          <a:xfrm>
            <a:off x="720000" y="4776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333" name="Google Shape;333;p13"/>
          <p:cNvSpPr txBox="1">
            <a:spLocks noGrp="1"/>
          </p:cNvSpPr>
          <p:nvPr>
            <p:ph type="ctrTitle" idx="2"/>
          </p:nvPr>
        </p:nvSpPr>
        <p:spPr>
          <a:xfrm>
            <a:off x="1905199" y="1983224"/>
            <a:ext cx="22518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4" name="Google Shape;334;p13"/>
          <p:cNvSpPr txBox="1">
            <a:spLocks noGrp="1"/>
          </p:cNvSpPr>
          <p:nvPr>
            <p:ph type="subTitle" idx="1"/>
          </p:nvPr>
        </p:nvSpPr>
        <p:spPr>
          <a:xfrm>
            <a:off x="1905200" y="2322800"/>
            <a:ext cx="2251800" cy="7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335" name="Google Shape;335;p13"/>
          <p:cNvSpPr txBox="1">
            <a:spLocks noGrp="1"/>
          </p:cNvSpPr>
          <p:nvPr>
            <p:ph type="ctrTitle" idx="3"/>
          </p:nvPr>
        </p:nvSpPr>
        <p:spPr>
          <a:xfrm>
            <a:off x="6019799" y="1983224"/>
            <a:ext cx="22518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6" name="Google Shape;336;p13"/>
          <p:cNvSpPr txBox="1">
            <a:spLocks noGrp="1"/>
          </p:cNvSpPr>
          <p:nvPr>
            <p:ph type="subTitle" idx="4"/>
          </p:nvPr>
        </p:nvSpPr>
        <p:spPr>
          <a:xfrm>
            <a:off x="6019800" y="2322800"/>
            <a:ext cx="2251800" cy="7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13"/>
          <p:cNvSpPr txBox="1">
            <a:spLocks noGrp="1"/>
          </p:cNvSpPr>
          <p:nvPr>
            <p:ph type="ctrTitle" idx="5"/>
          </p:nvPr>
        </p:nvSpPr>
        <p:spPr>
          <a:xfrm>
            <a:off x="1905199" y="3319099"/>
            <a:ext cx="22518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8" name="Google Shape;338;p13"/>
          <p:cNvSpPr txBox="1">
            <a:spLocks noGrp="1"/>
          </p:cNvSpPr>
          <p:nvPr>
            <p:ph type="subTitle" idx="6"/>
          </p:nvPr>
        </p:nvSpPr>
        <p:spPr>
          <a:xfrm>
            <a:off x="1905200" y="3658675"/>
            <a:ext cx="2251800" cy="7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ctrTitle" idx="7"/>
          </p:nvPr>
        </p:nvSpPr>
        <p:spPr>
          <a:xfrm>
            <a:off x="6019799" y="3319099"/>
            <a:ext cx="22518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subTitle" idx="8"/>
          </p:nvPr>
        </p:nvSpPr>
        <p:spPr>
          <a:xfrm>
            <a:off x="6019800" y="3658675"/>
            <a:ext cx="2251800" cy="7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 and text">
  <p:cSld name="CUSTOM_12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oogle Shape;342;p14"/>
          <p:cNvGrpSpPr/>
          <p:nvPr/>
        </p:nvGrpSpPr>
        <p:grpSpPr>
          <a:xfrm flipH="1">
            <a:off x="6610433" y="-5"/>
            <a:ext cx="3823739" cy="312683"/>
            <a:chOff x="9422000" y="4481475"/>
            <a:chExt cx="2137600" cy="174800"/>
          </a:xfrm>
        </p:grpSpPr>
        <p:sp>
          <p:nvSpPr>
            <p:cNvPr id="343" name="Google Shape;343;p14"/>
            <p:cNvSpPr/>
            <p:nvPr/>
          </p:nvSpPr>
          <p:spPr>
            <a:xfrm rot="5400000">
              <a:off x="114600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 rot="5400000">
              <a:off x="1141898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 rot="5400000">
              <a:off x="113772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 rot="5400000">
              <a:off x="113354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 rot="5400000">
              <a:off x="112943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 rot="5400000">
              <a:off x="112525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 rot="5400000">
              <a:off x="112107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 rot="5400000">
              <a:off x="111701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 rot="5400000">
              <a:off x="111283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 rot="5400000">
              <a:off x="110876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4"/>
            <p:cNvSpPr/>
            <p:nvPr/>
          </p:nvSpPr>
          <p:spPr>
            <a:xfrm rot="5400000">
              <a:off x="110455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4"/>
            <p:cNvSpPr/>
            <p:nvPr/>
          </p:nvSpPr>
          <p:spPr>
            <a:xfrm rot="5400000">
              <a:off x="1100408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4"/>
            <p:cNvSpPr/>
            <p:nvPr/>
          </p:nvSpPr>
          <p:spPr>
            <a:xfrm rot="5400000">
              <a:off x="109630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4"/>
            <p:cNvSpPr/>
            <p:nvPr/>
          </p:nvSpPr>
          <p:spPr>
            <a:xfrm rot="5400000">
              <a:off x="109212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4"/>
            <p:cNvSpPr/>
            <p:nvPr/>
          </p:nvSpPr>
          <p:spPr>
            <a:xfrm rot="5400000">
              <a:off x="108802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4"/>
            <p:cNvSpPr/>
            <p:nvPr/>
          </p:nvSpPr>
          <p:spPr>
            <a:xfrm rot="5400000">
              <a:off x="108384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4"/>
            <p:cNvSpPr/>
            <p:nvPr/>
          </p:nvSpPr>
          <p:spPr>
            <a:xfrm rot="5400000">
              <a:off x="1079663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4"/>
            <p:cNvSpPr/>
            <p:nvPr/>
          </p:nvSpPr>
          <p:spPr>
            <a:xfrm rot="5400000">
              <a:off x="107559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4"/>
            <p:cNvSpPr/>
            <p:nvPr/>
          </p:nvSpPr>
          <p:spPr>
            <a:xfrm rot="5400000">
              <a:off x="107142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4"/>
            <p:cNvSpPr/>
            <p:nvPr/>
          </p:nvSpPr>
          <p:spPr>
            <a:xfrm rot="5400000">
              <a:off x="106724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4"/>
            <p:cNvSpPr/>
            <p:nvPr/>
          </p:nvSpPr>
          <p:spPr>
            <a:xfrm rot="5400000">
              <a:off x="106317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4"/>
            <p:cNvSpPr/>
            <p:nvPr/>
          </p:nvSpPr>
          <p:spPr>
            <a:xfrm rot="5400000">
              <a:off x="105895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4"/>
            <p:cNvSpPr/>
            <p:nvPr/>
          </p:nvSpPr>
          <p:spPr>
            <a:xfrm rot="5400000">
              <a:off x="1054891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4"/>
            <p:cNvSpPr/>
            <p:nvPr/>
          </p:nvSpPr>
          <p:spPr>
            <a:xfrm rot="5400000">
              <a:off x="105071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4"/>
            <p:cNvSpPr/>
            <p:nvPr/>
          </p:nvSpPr>
          <p:spPr>
            <a:xfrm rot="5400000">
              <a:off x="104653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4"/>
            <p:cNvSpPr/>
            <p:nvPr/>
          </p:nvSpPr>
          <p:spPr>
            <a:xfrm rot="5400000">
              <a:off x="104243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4"/>
            <p:cNvSpPr/>
            <p:nvPr/>
          </p:nvSpPr>
          <p:spPr>
            <a:xfrm rot="5400000">
              <a:off x="103825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4"/>
            <p:cNvSpPr/>
            <p:nvPr/>
          </p:nvSpPr>
          <p:spPr>
            <a:xfrm rot="5400000">
              <a:off x="103418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4"/>
            <p:cNvSpPr/>
            <p:nvPr/>
          </p:nvSpPr>
          <p:spPr>
            <a:xfrm rot="5400000">
              <a:off x="103000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4"/>
            <p:cNvSpPr/>
            <p:nvPr/>
          </p:nvSpPr>
          <p:spPr>
            <a:xfrm rot="5400000">
              <a:off x="102582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4"/>
            <p:cNvSpPr/>
            <p:nvPr/>
          </p:nvSpPr>
          <p:spPr>
            <a:xfrm rot="5400000">
              <a:off x="102172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4"/>
            <p:cNvSpPr/>
            <p:nvPr/>
          </p:nvSpPr>
          <p:spPr>
            <a:xfrm rot="5400000">
              <a:off x="101754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4"/>
            <p:cNvSpPr/>
            <p:nvPr/>
          </p:nvSpPr>
          <p:spPr>
            <a:xfrm rot="5400000">
              <a:off x="101336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4"/>
            <p:cNvSpPr/>
            <p:nvPr/>
          </p:nvSpPr>
          <p:spPr>
            <a:xfrm rot="5400000">
              <a:off x="100929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4"/>
            <p:cNvSpPr/>
            <p:nvPr/>
          </p:nvSpPr>
          <p:spPr>
            <a:xfrm rot="5400000">
              <a:off x="1005118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4"/>
            <p:cNvSpPr/>
            <p:nvPr/>
          </p:nvSpPr>
          <p:spPr>
            <a:xfrm rot="5400000">
              <a:off x="100101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4"/>
            <p:cNvSpPr/>
            <p:nvPr/>
          </p:nvSpPr>
          <p:spPr>
            <a:xfrm rot="5400000">
              <a:off x="99683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4"/>
            <p:cNvSpPr/>
            <p:nvPr/>
          </p:nvSpPr>
          <p:spPr>
            <a:xfrm rot="5400000">
              <a:off x="99265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4"/>
            <p:cNvSpPr/>
            <p:nvPr/>
          </p:nvSpPr>
          <p:spPr>
            <a:xfrm rot="5400000">
              <a:off x="98859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4"/>
            <p:cNvSpPr/>
            <p:nvPr/>
          </p:nvSpPr>
          <p:spPr>
            <a:xfrm rot="5400000">
              <a:off x="98441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4"/>
            <p:cNvSpPr/>
            <p:nvPr/>
          </p:nvSpPr>
          <p:spPr>
            <a:xfrm rot="5400000">
              <a:off x="98030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4"/>
            <p:cNvSpPr/>
            <p:nvPr/>
          </p:nvSpPr>
          <p:spPr>
            <a:xfrm rot="5400000">
              <a:off x="97613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4"/>
            <p:cNvSpPr/>
            <p:nvPr/>
          </p:nvSpPr>
          <p:spPr>
            <a:xfrm rot="5400000">
              <a:off x="97195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4"/>
            <p:cNvSpPr/>
            <p:nvPr/>
          </p:nvSpPr>
          <p:spPr>
            <a:xfrm rot="5400000">
              <a:off x="967883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4"/>
            <p:cNvSpPr/>
            <p:nvPr/>
          </p:nvSpPr>
          <p:spPr>
            <a:xfrm rot="5400000">
              <a:off x="96370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4"/>
            <p:cNvSpPr/>
            <p:nvPr/>
          </p:nvSpPr>
          <p:spPr>
            <a:xfrm rot="5400000">
              <a:off x="95952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4"/>
            <p:cNvSpPr/>
            <p:nvPr/>
          </p:nvSpPr>
          <p:spPr>
            <a:xfrm rot="5400000">
              <a:off x="95542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 rot="5400000">
              <a:off x="95124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4"/>
            <p:cNvSpPr/>
            <p:nvPr/>
          </p:nvSpPr>
          <p:spPr>
            <a:xfrm rot="5400000">
              <a:off x="94717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4"/>
            <p:cNvSpPr/>
            <p:nvPr/>
          </p:nvSpPr>
          <p:spPr>
            <a:xfrm rot="5400000">
              <a:off x="94299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4"/>
            <p:cNvSpPr/>
            <p:nvPr/>
          </p:nvSpPr>
          <p:spPr>
            <a:xfrm rot="5400000">
              <a:off x="93881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4"/>
            <p:cNvSpPr/>
            <p:nvPr/>
          </p:nvSpPr>
          <p:spPr>
            <a:xfrm rot="5400000">
              <a:off x="93471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5" name="Google Shape;395;p14"/>
          <p:cNvSpPr/>
          <p:nvPr/>
        </p:nvSpPr>
        <p:spPr>
          <a:xfrm rot="5400000">
            <a:off x="1789200" y="-748500"/>
            <a:ext cx="5565600" cy="66999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4"/>
          <p:cNvSpPr txBox="1">
            <a:spLocks noGrp="1"/>
          </p:cNvSpPr>
          <p:nvPr>
            <p:ph type="subTitle" idx="1"/>
          </p:nvPr>
        </p:nvSpPr>
        <p:spPr>
          <a:xfrm>
            <a:off x="2301300" y="1473763"/>
            <a:ext cx="44901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Proxima Nova"/>
              <a:buNone/>
              <a:defRPr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97" name="Google Shape;397;p14"/>
          <p:cNvSpPr txBox="1">
            <a:spLocks noGrp="1"/>
          </p:cNvSpPr>
          <p:nvPr>
            <p:ph type="subTitle" idx="2"/>
          </p:nvPr>
        </p:nvSpPr>
        <p:spPr>
          <a:xfrm>
            <a:off x="2301300" y="2735181"/>
            <a:ext cx="44901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Proxima Nova"/>
              <a:buNone/>
              <a:defRPr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398" name="Google Shape;398;p14"/>
          <p:cNvSpPr txBox="1">
            <a:spLocks noGrp="1"/>
          </p:cNvSpPr>
          <p:nvPr>
            <p:ph type="title"/>
          </p:nvPr>
        </p:nvSpPr>
        <p:spPr>
          <a:xfrm>
            <a:off x="2301300" y="3419525"/>
            <a:ext cx="59520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9" name="Google Shape;399;p14"/>
          <p:cNvSpPr/>
          <p:nvPr/>
        </p:nvSpPr>
        <p:spPr>
          <a:xfrm rot="5400000">
            <a:off x="5960100" y="2064750"/>
            <a:ext cx="5506200" cy="131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4"/>
          <p:cNvSpPr/>
          <p:nvPr/>
        </p:nvSpPr>
        <p:spPr>
          <a:xfrm rot="5400000">
            <a:off x="-2322300" y="2064750"/>
            <a:ext cx="5506200" cy="131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5"/>
          <p:cNvSpPr/>
          <p:nvPr/>
        </p:nvSpPr>
        <p:spPr>
          <a:xfrm>
            <a:off x="281250" y="-94000"/>
            <a:ext cx="8581500" cy="5398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5"/>
          <p:cNvSpPr txBox="1">
            <a:spLocks noGrp="1"/>
          </p:cNvSpPr>
          <p:nvPr>
            <p:ph type="title"/>
          </p:nvPr>
        </p:nvSpPr>
        <p:spPr>
          <a:xfrm>
            <a:off x="720000" y="4776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grpSp>
        <p:nvGrpSpPr>
          <p:cNvPr id="404" name="Google Shape;404;p15"/>
          <p:cNvGrpSpPr/>
          <p:nvPr/>
        </p:nvGrpSpPr>
        <p:grpSpPr>
          <a:xfrm flipH="1">
            <a:off x="7268208" y="4830820"/>
            <a:ext cx="3823739" cy="312683"/>
            <a:chOff x="9422000" y="4481475"/>
            <a:chExt cx="2137600" cy="174800"/>
          </a:xfrm>
        </p:grpSpPr>
        <p:sp>
          <p:nvSpPr>
            <p:cNvPr id="405" name="Google Shape;405;p15"/>
            <p:cNvSpPr/>
            <p:nvPr/>
          </p:nvSpPr>
          <p:spPr>
            <a:xfrm rot="5400000">
              <a:off x="114600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5"/>
            <p:cNvSpPr/>
            <p:nvPr/>
          </p:nvSpPr>
          <p:spPr>
            <a:xfrm rot="5400000">
              <a:off x="1141898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 rot="5400000">
              <a:off x="113772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5"/>
            <p:cNvSpPr/>
            <p:nvPr/>
          </p:nvSpPr>
          <p:spPr>
            <a:xfrm rot="5400000">
              <a:off x="113354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5"/>
            <p:cNvSpPr/>
            <p:nvPr/>
          </p:nvSpPr>
          <p:spPr>
            <a:xfrm rot="5400000">
              <a:off x="112943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5"/>
            <p:cNvSpPr/>
            <p:nvPr/>
          </p:nvSpPr>
          <p:spPr>
            <a:xfrm rot="5400000">
              <a:off x="112525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5"/>
            <p:cNvSpPr/>
            <p:nvPr/>
          </p:nvSpPr>
          <p:spPr>
            <a:xfrm rot="5400000">
              <a:off x="112107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5"/>
            <p:cNvSpPr/>
            <p:nvPr/>
          </p:nvSpPr>
          <p:spPr>
            <a:xfrm rot="5400000">
              <a:off x="111701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5"/>
            <p:cNvSpPr/>
            <p:nvPr/>
          </p:nvSpPr>
          <p:spPr>
            <a:xfrm rot="5400000">
              <a:off x="111283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5"/>
            <p:cNvSpPr/>
            <p:nvPr/>
          </p:nvSpPr>
          <p:spPr>
            <a:xfrm rot="5400000">
              <a:off x="110876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5"/>
            <p:cNvSpPr/>
            <p:nvPr/>
          </p:nvSpPr>
          <p:spPr>
            <a:xfrm rot="5400000">
              <a:off x="110455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5"/>
            <p:cNvSpPr/>
            <p:nvPr/>
          </p:nvSpPr>
          <p:spPr>
            <a:xfrm rot="5400000">
              <a:off x="1100408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5"/>
            <p:cNvSpPr/>
            <p:nvPr/>
          </p:nvSpPr>
          <p:spPr>
            <a:xfrm rot="5400000">
              <a:off x="109630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5"/>
            <p:cNvSpPr/>
            <p:nvPr/>
          </p:nvSpPr>
          <p:spPr>
            <a:xfrm rot="5400000">
              <a:off x="109212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5"/>
            <p:cNvSpPr/>
            <p:nvPr/>
          </p:nvSpPr>
          <p:spPr>
            <a:xfrm rot="5400000">
              <a:off x="108802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5"/>
            <p:cNvSpPr/>
            <p:nvPr/>
          </p:nvSpPr>
          <p:spPr>
            <a:xfrm rot="5400000">
              <a:off x="108384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5"/>
            <p:cNvSpPr/>
            <p:nvPr/>
          </p:nvSpPr>
          <p:spPr>
            <a:xfrm rot="5400000">
              <a:off x="1079663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5"/>
            <p:cNvSpPr/>
            <p:nvPr/>
          </p:nvSpPr>
          <p:spPr>
            <a:xfrm rot="5400000">
              <a:off x="107559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5"/>
            <p:cNvSpPr/>
            <p:nvPr/>
          </p:nvSpPr>
          <p:spPr>
            <a:xfrm rot="5400000">
              <a:off x="107142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5"/>
            <p:cNvSpPr/>
            <p:nvPr/>
          </p:nvSpPr>
          <p:spPr>
            <a:xfrm rot="5400000">
              <a:off x="106724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5"/>
            <p:cNvSpPr/>
            <p:nvPr/>
          </p:nvSpPr>
          <p:spPr>
            <a:xfrm rot="5400000">
              <a:off x="106317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 rot="5400000">
              <a:off x="105895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5"/>
            <p:cNvSpPr/>
            <p:nvPr/>
          </p:nvSpPr>
          <p:spPr>
            <a:xfrm rot="5400000">
              <a:off x="1054891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 rot="5400000">
              <a:off x="105071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 rot="5400000">
              <a:off x="104653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5"/>
            <p:cNvSpPr/>
            <p:nvPr/>
          </p:nvSpPr>
          <p:spPr>
            <a:xfrm rot="5400000">
              <a:off x="104243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5"/>
            <p:cNvSpPr/>
            <p:nvPr/>
          </p:nvSpPr>
          <p:spPr>
            <a:xfrm rot="5400000">
              <a:off x="103825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 rot="5400000">
              <a:off x="103418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5"/>
            <p:cNvSpPr/>
            <p:nvPr/>
          </p:nvSpPr>
          <p:spPr>
            <a:xfrm rot="5400000">
              <a:off x="103000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5"/>
            <p:cNvSpPr/>
            <p:nvPr/>
          </p:nvSpPr>
          <p:spPr>
            <a:xfrm rot="5400000">
              <a:off x="102582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 rot="5400000">
              <a:off x="102172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5"/>
            <p:cNvSpPr/>
            <p:nvPr/>
          </p:nvSpPr>
          <p:spPr>
            <a:xfrm rot="5400000">
              <a:off x="101754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5"/>
            <p:cNvSpPr/>
            <p:nvPr/>
          </p:nvSpPr>
          <p:spPr>
            <a:xfrm rot="5400000">
              <a:off x="101336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 rot="5400000">
              <a:off x="100929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5"/>
            <p:cNvSpPr/>
            <p:nvPr/>
          </p:nvSpPr>
          <p:spPr>
            <a:xfrm rot="5400000">
              <a:off x="1005118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5"/>
            <p:cNvSpPr/>
            <p:nvPr/>
          </p:nvSpPr>
          <p:spPr>
            <a:xfrm rot="5400000">
              <a:off x="100101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 rot="5400000">
              <a:off x="99683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5"/>
            <p:cNvSpPr/>
            <p:nvPr/>
          </p:nvSpPr>
          <p:spPr>
            <a:xfrm rot="5400000">
              <a:off x="99265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5"/>
            <p:cNvSpPr/>
            <p:nvPr/>
          </p:nvSpPr>
          <p:spPr>
            <a:xfrm rot="5400000">
              <a:off x="98859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 rot="5400000">
              <a:off x="98441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5"/>
            <p:cNvSpPr/>
            <p:nvPr/>
          </p:nvSpPr>
          <p:spPr>
            <a:xfrm rot="5400000">
              <a:off x="98030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5"/>
            <p:cNvSpPr/>
            <p:nvPr/>
          </p:nvSpPr>
          <p:spPr>
            <a:xfrm rot="5400000">
              <a:off x="97613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 rot="5400000">
              <a:off x="97195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5"/>
            <p:cNvSpPr/>
            <p:nvPr/>
          </p:nvSpPr>
          <p:spPr>
            <a:xfrm rot="5400000">
              <a:off x="967883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5"/>
            <p:cNvSpPr/>
            <p:nvPr/>
          </p:nvSpPr>
          <p:spPr>
            <a:xfrm rot="5400000">
              <a:off x="96370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 rot="5400000">
              <a:off x="95952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 rot="5400000">
              <a:off x="95542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5"/>
            <p:cNvSpPr/>
            <p:nvPr/>
          </p:nvSpPr>
          <p:spPr>
            <a:xfrm rot="5400000">
              <a:off x="95124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 rot="5400000">
              <a:off x="94717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5"/>
            <p:cNvSpPr/>
            <p:nvPr/>
          </p:nvSpPr>
          <p:spPr>
            <a:xfrm rot="5400000">
              <a:off x="94299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5"/>
            <p:cNvSpPr/>
            <p:nvPr/>
          </p:nvSpPr>
          <p:spPr>
            <a:xfrm rot="5400000">
              <a:off x="93881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5"/>
            <p:cNvSpPr/>
            <p:nvPr/>
          </p:nvSpPr>
          <p:spPr>
            <a:xfrm rot="5400000">
              <a:off x="93471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6"/>
          <p:cNvSpPr/>
          <p:nvPr/>
        </p:nvSpPr>
        <p:spPr>
          <a:xfrm rot="5400000">
            <a:off x="5807700" y="1912350"/>
            <a:ext cx="5506200" cy="131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6"/>
          <p:cNvSpPr/>
          <p:nvPr/>
        </p:nvSpPr>
        <p:spPr>
          <a:xfrm rot="5400000">
            <a:off x="1700550" y="-1815600"/>
            <a:ext cx="4837200" cy="8774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0" name="Google Shape;460;p16"/>
          <p:cNvGrpSpPr/>
          <p:nvPr/>
        </p:nvGrpSpPr>
        <p:grpSpPr>
          <a:xfrm>
            <a:off x="8355436" y="1478060"/>
            <a:ext cx="312682" cy="2193964"/>
            <a:chOff x="8954936" y="1478060"/>
            <a:chExt cx="312682" cy="2193964"/>
          </a:xfrm>
        </p:grpSpPr>
        <p:sp>
          <p:nvSpPr>
            <p:cNvPr id="461" name="Google Shape;461;p16"/>
            <p:cNvSpPr/>
            <p:nvPr/>
          </p:nvSpPr>
          <p:spPr>
            <a:xfrm flipH="1">
              <a:off x="8954936" y="1478060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6"/>
            <p:cNvSpPr/>
            <p:nvPr/>
          </p:nvSpPr>
          <p:spPr>
            <a:xfrm flipH="1">
              <a:off x="8954936" y="1551490"/>
              <a:ext cx="312682" cy="43513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6"/>
            <p:cNvSpPr/>
            <p:nvPr/>
          </p:nvSpPr>
          <p:spPr>
            <a:xfrm flipH="1">
              <a:off x="8954936" y="1626218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6"/>
            <p:cNvSpPr/>
            <p:nvPr/>
          </p:nvSpPr>
          <p:spPr>
            <a:xfrm flipH="1">
              <a:off x="8954936" y="1700989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6"/>
            <p:cNvSpPr/>
            <p:nvPr/>
          </p:nvSpPr>
          <p:spPr>
            <a:xfrm flipH="1">
              <a:off x="8954936" y="1774420"/>
              <a:ext cx="312682" cy="43513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6"/>
            <p:cNvSpPr/>
            <p:nvPr/>
          </p:nvSpPr>
          <p:spPr>
            <a:xfrm flipH="1">
              <a:off x="8954936" y="1849147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6"/>
            <p:cNvSpPr/>
            <p:nvPr/>
          </p:nvSpPr>
          <p:spPr>
            <a:xfrm flipH="1">
              <a:off x="8954936" y="1923919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6"/>
            <p:cNvSpPr/>
            <p:nvPr/>
          </p:nvSpPr>
          <p:spPr>
            <a:xfrm flipH="1">
              <a:off x="8954936" y="1995963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6"/>
            <p:cNvSpPr/>
            <p:nvPr/>
          </p:nvSpPr>
          <p:spPr>
            <a:xfrm flipH="1">
              <a:off x="8954936" y="2070734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6"/>
            <p:cNvSpPr/>
            <p:nvPr/>
          </p:nvSpPr>
          <p:spPr>
            <a:xfrm flipH="1">
              <a:off x="8954936" y="2144120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6"/>
            <p:cNvSpPr/>
            <p:nvPr/>
          </p:nvSpPr>
          <p:spPr>
            <a:xfrm flipH="1">
              <a:off x="8954936" y="2218892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6"/>
            <p:cNvSpPr/>
            <p:nvPr/>
          </p:nvSpPr>
          <p:spPr>
            <a:xfrm flipH="1">
              <a:off x="8954936" y="2293664"/>
              <a:ext cx="312682" cy="43513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6"/>
            <p:cNvSpPr/>
            <p:nvPr/>
          </p:nvSpPr>
          <p:spPr>
            <a:xfrm flipH="1">
              <a:off x="8954936" y="2367049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6"/>
            <p:cNvSpPr/>
            <p:nvPr/>
          </p:nvSpPr>
          <p:spPr>
            <a:xfrm flipH="1">
              <a:off x="8954936" y="2441821"/>
              <a:ext cx="312682" cy="43513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6"/>
            <p:cNvSpPr/>
            <p:nvPr/>
          </p:nvSpPr>
          <p:spPr>
            <a:xfrm flipH="1">
              <a:off x="8954936" y="2515206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6"/>
            <p:cNvSpPr/>
            <p:nvPr/>
          </p:nvSpPr>
          <p:spPr>
            <a:xfrm flipH="1">
              <a:off x="8954936" y="2589978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6"/>
            <p:cNvSpPr/>
            <p:nvPr/>
          </p:nvSpPr>
          <p:spPr>
            <a:xfrm flipH="1">
              <a:off x="8954936" y="2664750"/>
              <a:ext cx="312682" cy="43513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6"/>
            <p:cNvSpPr/>
            <p:nvPr/>
          </p:nvSpPr>
          <p:spPr>
            <a:xfrm flipH="1">
              <a:off x="8954936" y="2736794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6"/>
            <p:cNvSpPr/>
            <p:nvPr/>
          </p:nvSpPr>
          <p:spPr>
            <a:xfrm flipH="1">
              <a:off x="8954936" y="2811521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6"/>
            <p:cNvSpPr/>
            <p:nvPr/>
          </p:nvSpPr>
          <p:spPr>
            <a:xfrm flipH="1">
              <a:off x="8954936" y="2886293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6"/>
            <p:cNvSpPr/>
            <p:nvPr/>
          </p:nvSpPr>
          <p:spPr>
            <a:xfrm flipH="1">
              <a:off x="8954936" y="2959679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6"/>
            <p:cNvSpPr/>
            <p:nvPr/>
          </p:nvSpPr>
          <p:spPr>
            <a:xfrm flipH="1">
              <a:off x="8954936" y="3034450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6"/>
            <p:cNvSpPr/>
            <p:nvPr/>
          </p:nvSpPr>
          <p:spPr>
            <a:xfrm flipH="1">
              <a:off x="8954936" y="3107881"/>
              <a:ext cx="312682" cy="43513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6"/>
            <p:cNvSpPr/>
            <p:nvPr/>
          </p:nvSpPr>
          <p:spPr>
            <a:xfrm flipH="1">
              <a:off x="8954936" y="3182608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6"/>
            <p:cNvSpPr/>
            <p:nvPr/>
          </p:nvSpPr>
          <p:spPr>
            <a:xfrm flipH="1">
              <a:off x="8954936" y="3257380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6"/>
            <p:cNvSpPr/>
            <p:nvPr/>
          </p:nvSpPr>
          <p:spPr>
            <a:xfrm flipH="1">
              <a:off x="8954936" y="3330765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6"/>
            <p:cNvSpPr/>
            <p:nvPr/>
          </p:nvSpPr>
          <p:spPr>
            <a:xfrm flipH="1">
              <a:off x="8954936" y="3405537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6"/>
            <p:cNvSpPr/>
            <p:nvPr/>
          </p:nvSpPr>
          <p:spPr>
            <a:xfrm flipH="1">
              <a:off x="8954936" y="3477581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6"/>
            <p:cNvSpPr/>
            <p:nvPr/>
          </p:nvSpPr>
          <p:spPr>
            <a:xfrm flipH="1">
              <a:off x="8954936" y="3552353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6"/>
            <p:cNvSpPr/>
            <p:nvPr/>
          </p:nvSpPr>
          <p:spPr>
            <a:xfrm flipH="1">
              <a:off x="8954936" y="3627125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1" name="Google Shape;491;p16"/>
          <p:cNvSpPr txBox="1">
            <a:spLocks noGrp="1"/>
          </p:cNvSpPr>
          <p:nvPr>
            <p:ph type="title"/>
          </p:nvPr>
        </p:nvSpPr>
        <p:spPr>
          <a:xfrm>
            <a:off x="720000" y="1522650"/>
            <a:ext cx="6426900" cy="20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7"/>
          <p:cNvSpPr txBox="1">
            <a:spLocks noGrp="1"/>
          </p:cNvSpPr>
          <p:nvPr>
            <p:ph type="title"/>
          </p:nvPr>
        </p:nvSpPr>
        <p:spPr>
          <a:xfrm>
            <a:off x="720000" y="4776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494" name="Google Shape;494;p17"/>
          <p:cNvSpPr txBox="1">
            <a:spLocks noGrp="1"/>
          </p:cNvSpPr>
          <p:nvPr>
            <p:ph type="ctrTitle" idx="2"/>
          </p:nvPr>
        </p:nvSpPr>
        <p:spPr>
          <a:xfrm>
            <a:off x="1476825" y="1826425"/>
            <a:ext cx="15711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95" name="Google Shape;495;p17"/>
          <p:cNvSpPr txBox="1">
            <a:spLocks noGrp="1"/>
          </p:cNvSpPr>
          <p:nvPr>
            <p:ph type="subTitle" idx="1"/>
          </p:nvPr>
        </p:nvSpPr>
        <p:spPr>
          <a:xfrm>
            <a:off x="1476825" y="2166000"/>
            <a:ext cx="1571100" cy="7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grpSp>
        <p:nvGrpSpPr>
          <p:cNvPr id="496" name="Google Shape;496;p17"/>
          <p:cNvGrpSpPr/>
          <p:nvPr/>
        </p:nvGrpSpPr>
        <p:grpSpPr>
          <a:xfrm flipH="1">
            <a:off x="6350183" y="661670"/>
            <a:ext cx="3823739" cy="312683"/>
            <a:chOff x="9422000" y="4481475"/>
            <a:chExt cx="2137600" cy="174800"/>
          </a:xfrm>
        </p:grpSpPr>
        <p:sp>
          <p:nvSpPr>
            <p:cNvPr id="497" name="Google Shape;497;p17"/>
            <p:cNvSpPr/>
            <p:nvPr/>
          </p:nvSpPr>
          <p:spPr>
            <a:xfrm rot="5400000">
              <a:off x="114600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17"/>
            <p:cNvSpPr/>
            <p:nvPr/>
          </p:nvSpPr>
          <p:spPr>
            <a:xfrm rot="5400000">
              <a:off x="1141898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 rot="5400000">
              <a:off x="113772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7"/>
            <p:cNvSpPr/>
            <p:nvPr/>
          </p:nvSpPr>
          <p:spPr>
            <a:xfrm rot="5400000">
              <a:off x="113354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7"/>
            <p:cNvSpPr/>
            <p:nvPr/>
          </p:nvSpPr>
          <p:spPr>
            <a:xfrm rot="5400000">
              <a:off x="112943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 rot="5400000">
              <a:off x="112525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7"/>
            <p:cNvSpPr/>
            <p:nvPr/>
          </p:nvSpPr>
          <p:spPr>
            <a:xfrm rot="5400000">
              <a:off x="112107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7"/>
            <p:cNvSpPr/>
            <p:nvPr/>
          </p:nvSpPr>
          <p:spPr>
            <a:xfrm rot="5400000">
              <a:off x="111701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7"/>
            <p:cNvSpPr/>
            <p:nvPr/>
          </p:nvSpPr>
          <p:spPr>
            <a:xfrm rot="5400000">
              <a:off x="111283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7"/>
            <p:cNvSpPr/>
            <p:nvPr/>
          </p:nvSpPr>
          <p:spPr>
            <a:xfrm rot="5400000">
              <a:off x="110876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7"/>
            <p:cNvSpPr/>
            <p:nvPr/>
          </p:nvSpPr>
          <p:spPr>
            <a:xfrm rot="5400000">
              <a:off x="110455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7"/>
            <p:cNvSpPr/>
            <p:nvPr/>
          </p:nvSpPr>
          <p:spPr>
            <a:xfrm rot="5400000">
              <a:off x="1100408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7"/>
            <p:cNvSpPr/>
            <p:nvPr/>
          </p:nvSpPr>
          <p:spPr>
            <a:xfrm rot="5400000">
              <a:off x="109630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7"/>
            <p:cNvSpPr/>
            <p:nvPr/>
          </p:nvSpPr>
          <p:spPr>
            <a:xfrm rot="5400000">
              <a:off x="109212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7"/>
            <p:cNvSpPr/>
            <p:nvPr/>
          </p:nvSpPr>
          <p:spPr>
            <a:xfrm rot="5400000">
              <a:off x="108802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7"/>
            <p:cNvSpPr/>
            <p:nvPr/>
          </p:nvSpPr>
          <p:spPr>
            <a:xfrm rot="5400000">
              <a:off x="108384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7"/>
            <p:cNvSpPr/>
            <p:nvPr/>
          </p:nvSpPr>
          <p:spPr>
            <a:xfrm rot="5400000">
              <a:off x="1079663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7"/>
            <p:cNvSpPr/>
            <p:nvPr/>
          </p:nvSpPr>
          <p:spPr>
            <a:xfrm rot="5400000">
              <a:off x="107559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7"/>
            <p:cNvSpPr/>
            <p:nvPr/>
          </p:nvSpPr>
          <p:spPr>
            <a:xfrm rot="5400000">
              <a:off x="107142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7"/>
            <p:cNvSpPr/>
            <p:nvPr/>
          </p:nvSpPr>
          <p:spPr>
            <a:xfrm rot="5400000">
              <a:off x="106724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7"/>
            <p:cNvSpPr/>
            <p:nvPr/>
          </p:nvSpPr>
          <p:spPr>
            <a:xfrm rot="5400000">
              <a:off x="106317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7"/>
            <p:cNvSpPr/>
            <p:nvPr/>
          </p:nvSpPr>
          <p:spPr>
            <a:xfrm rot="5400000">
              <a:off x="105895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7"/>
            <p:cNvSpPr/>
            <p:nvPr/>
          </p:nvSpPr>
          <p:spPr>
            <a:xfrm rot="5400000">
              <a:off x="1054891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7"/>
            <p:cNvSpPr/>
            <p:nvPr/>
          </p:nvSpPr>
          <p:spPr>
            <a:xfrm rot="5400000">
              <a:off x="105071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7"/>
            <p:cNvSpPr/>
            <p:nvPr/>
          </p:nvSpPr>
          <p:spPr>
            <a:xfrm rot="5400000">
              <a:off x="104653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17"/>
            <p:cNvSpPr/>
            <p:nvPr/>
          </p:nvSpPr>
          <p:spPr>
            <a:xfrm rot="5400000">
              <a:off x="104243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7"/>
            <p:cNvSpPr/>
            <p:nvPr/>
          </p:nvSpPr>
          <p:spPr>
            <a:xfrm rot="5400000">
              <a:off x="103825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7"/>
            <p:cNvSpPr/>
            <p:nvPr/>
          </p:nvSpPr>
          <p:spPr>
            <a:xfrm rot="5400000">
              <a:off x="103418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7"/>
            <p:cNvSpPr/>
            <p:nvPr/>
          </p:nvSpPr>
          <p:spPr>
            <a:xfrm rot="5400000">
              <a:off x="103000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7"/>
            <p:cNvSpPr/>
            <p:nvPr/>
          </p:nvSpPr>
          <p:spPr>
            <a:xfrm rot="5400000">
              <a:off x="102582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7"/>
            <p:cNvSpPr/>
            <p:nvPr/>
          </p:nvSpPr>
          <p:spPr>
            <a:xfrm rot="5400000">
              <a:off x="102172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7"/>
            <p:cNvSpPr/>
            <p:nvPr/>
          </p:nvSpPr>
          <p:spPr>
            <a:xfrm rot="5400000">
              <a:off x="101754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7"/>
            <p:cNvSpPr/>
            <p:nvPr/>
          </p:nvSpPr>
          <p:spPr>
            <a:xfrm rot="5400000">
              <a:off x="101336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7"/>
            <p:cNvSpPr/>
            <p:nvPr/>
          </p:nvSpPr>
          <p:spPr>
            <a:xfrm rot="5400000">
              <a:off x="100929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7"/>
            <p:cNvSpPr/>
            <p:nvPr/>
          </p:nvSpPr>
          <p:spPr>
            <a:xfrm rot="5400000">
              <a:off x="1005118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7"/>
            <p:cNvSpPr/>
            <p:nvPr/>
          </p:nvSpPr>
          <p:spPr>
            <a:xfrm rot="5400000">
              <a:off x="100101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7"/>
            <p:cNvSpPr/>
            <p:nvPr/>
          </p:nvSpPr>
          <p:spPr>
            <a:xfrm rot="5400000">
              <a:off x="99683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17"/>
            <p:cNvSpPr/>
            <p:nvPr/>
          </p:nvSpPr>
          <p:spPr>
            <a:xfrm rot="5400000">
              <a:off x="99265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7"/>
            <p:cNvSpPr/>
            <p:nvPr/>
          </p:nvSpPr>
          <p:spPr>
            <a:xfrm rot="5400000">
              <a:off x="98859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7"/>
            <p:cNvSpPr/>
            <p:nvPr/>
          </p:nvSpPr>
          <p:spPr>
            <a:xfrm rot="5400000">
              <a:off x="98441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17"/>
            <p:cNvSpPr/>
            <p:nvPr/>
          </p:nvSpPr>
          <p:spPr>
            <a:xfrm rot="5400000">
              <a:off x="98030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7"/>
            <p:cNvSpPr/>
            <p:nvPr/>
          </p:nvSpPr>
          <p:spPr>
            <a:xfrm rot="5400000">
              <a:off x="97613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7"/>
            <p:cNvSpPr/>
            <p:nvPr/>
          </p:nvSpPr>
          <p:spPr>
            <a:xfrm rot="5400000">
              <a:off x="97195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7"/>
            <p:cNvSpPr/>
            <p:nvPr/>
          </p:nvSpPr>
          <p:spPr>
            <a:xfrm rot="5400000">
              <a:off x="967883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7"/>
            <p:cNvSpPr/>
            <p:nvPr/>
          </p:nvSpPr>
          <p:spPr>
            <a:xfrm rot="5400000">
              <a:off x="96370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17"/>
            <p:cNvSpPr/>
            <p:nvPr/>
          </p:nvSpPr>
          <p:spPr>
            <a:xfrm rot="5400000">
              <a:off x="95952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17"/>
            <p:cNvSpPr/>
            <p:nvPr/>
          </p:nvSpPr>
          <p:spPr>
            <a:xfrm rot="5400000">
              <a:off x="95542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7"/>
            <p:cNvSpPr/>
            <p:nvPr/>
          </p:nvSpPr>
          <p:spPr>
            <a:xfrm rot="5400000">
              <a:off x="95124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7"/>
            <p:cNvSpPr/>
            <p:nvPr/>
          </p:nvSpPr>
          <p:spPr>
            <a:xfrm rot="5400000">
              <a:off x="94717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7"/>
            <p:cNvSpPr/>
            <p:nvPr/>
          </p:nvSpPr>
          <p:spPr>
            <a:xfrm rot="5400000">
              <a:off x="94299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7"/>
            <p:cNvSpPr/>
            <p:nvPr/>
          </p:nvSpPr>
          <p:spPr>
            <a:xfrm rot="5400000">
              <a:off x="93881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7"/>
            <p:cNvSpPr/>
            <p:nvPr/>
          </p:nvSpPr>
          <p:spPr>
            <a:xfrm rot="5400000">
              <a:off x="93471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9" name="Google Shape;549;p17"/>
          <p:cNvSpPr txBox="1">
            <a:spLocks noGrp="1"/>
          </p:cNvSpPr>
          <p:nvPr>
            <p:ph type="ctrTitle" idx="3"/>
          </p:nvPr>
        </p:nvSpPr>
        <p:spPr>
          <a:xfrm>
            <a:off x="4194400" y="1826425"/>
            <a:ext cx="15711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50" name="Google Shape;550;p17"/>
          <p:cNvSpPr txBox="1">
            <a:spLocks noGrp="1"/>
          </p:cNvSpPr>
          <p:nvPr>
            <p:ph type="subTitle" idx="4"/>
          </p:nvPr>
        </p:nvSpPr>
        <p:spPr>
          <a:xfrm>
            <a:off x="4194400" y="2166000"/>
            <a:ext cx="1571100" cy="7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51" name="Google Shape;551;p17"/>
          <p:cNvSpPr txBox="1">
            <a:spLocks noGrp="1"/>
          </p:cNvSpPr>
          <p:nvPr>
            <p:ph type="ctrTitle" idx="5"/>
          </p:nvPr>
        </p:nvSpPr>
        <p:spPr>
          <a:xfrm>
            <a:off x="6912000" y="1826425"/>
            <a:ext cx="15711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52" name="Google Shape;552;p17"/>
          <p:cNvSpPr txBox="1">
            <a:spLocks noGrp="1"/>
          </p:cNvSpPr>
          <p:nvPr>
            <p:ph type="subTitle" idx="6"/>
          </p:nvPr>
        </p:nvSpPr>
        <p:spPr>
          <a:xfrm>
            <a:off x="6912000" y="2166000"/>
            <a:ext cx="1571100" cy="7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53" name="Google Shape;553;p17"/>
          <p:cNvSpPr txBox="1">
            <a:spLocks noGrp="1"/>
          </p:cNvSpPr>
          <p:nvPr>
            <p:ph type="ctrTitle" idx="7"/>
          </p:nvPr>
        </p:nvSpPr>
        <p:spPr>
          <a:xfrm>
            <a:off x="1476825" y="3440300"/>
            <a:ext cx="15711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54" name="Google Shape;554;p17"/>
          <p:cNvSpPr txBox="1">
            <a:spLocks noGrp="1"/>
          </p:cNvSpPr>
          <p:nvPr>
            <p:ph type="subTitle" idx="8"/>
          </p:nvPr>
        </p:nvSpPr>
        <p:spPr>
          <a:xfrm>
            <a:off x="1476825" y="3779875"/>
            <a:ext cx="1571100" cy="7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55" name="Google Shape;555;p17"/>
          <p:cNvSpPr txBox="1">
            <a:spLocks noGrp="1"/>
          </p:cNvSpPr>
          <p:nvPr>
            <p:ph type="ctrTitle" idx="9"/>
          </p:nvPr>
        </p:nvSpPr>
        <p:spPr>
          <a:xfrm>
            <a:off x="4194400" y="3440300"/>
            <a:ext cx="15711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56" name="Google Shape;556;p17"/>
          <p:cNvSpPr txBox="1">
            <a:spLocks noGrp="1"/>
          </p:cNvSpPr>
          <p:nvPr>
            <p:ph type="subTitle" idx="13"/>
          </p:nvPr>
        </p:nvSpPr>
        <p:spPr>
          <a:xfrm>
            <a:off x="4194400" y="3779875"/>
            <a:ext cx="1571100" cy="7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57" name="Google Shape;557;p17"/>
          <p:cNvSpPr txBox="1">
            <a:spLocks noGrp="1"/>
          </p:cNvSpPr>
          <p:nvPr>
            <p:ph type="ctrTitle" idx="14"/>
          </p:nvPr>
        </p:nvSpPr>
        <p:spPr>
          <a:xfrm>
            <a:off x="6912000" y="3440300"/>
            <a:ext cx="15711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58" name="Google Shape;558;p17"/>
          <p:cNvSpPr txBox="1">
            <a:spLocks noGrp="1"/>
          </p:cNvSpPr>
          <p:nvPr>
            <p:ph type="subTitle" idx="15"/>
          </p:nvPr>
        </p:nvSpPr>
        <p:spPr>
          <a:xfrm>
            <a:off x="6912000" y="3779875"/>
            <a:ext cx="1571100" cy="7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8"/>
          <p:cNvSpPr txBox="1">
            <a:spLocks noGrp="1"/>
          </p:cNvSpPr>
          <p:nvPr>
            <p:ph type="title"/>
          </p:nvPr>
        </p:nvSpPr>
        <p:spPr>
          <a:xfrm>
            <a:off x="720000" y="4776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561" name="Google Shape;561;p18"/>
          <p:cNvSpPr txBox="1">
            <a:spLocks noGrp="1"/>
          </p:cNvSpPr>
          <p:nvPr>
            <p:ph type="ctrTitle" idx="2"/>
          </p:nvPr>
        </p:nvSpPr>
        <p:spPr>
          <a:xfrm>
            <a:off x="1141632" y="3394975"/>
            <a:ext cx="25134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2" name="Google Shape;562;p18"/>
          <p:cNvSpPr txBox="1">
            <a:spLocks noGrp="1"/>
          </p:cNvSpPr>
          <p:nvPr>
            <p:ph type="subTitle" idx="1"/>
          </p:nvPr>
        </p:nvSpPr>
        <p:spPr>
          <a:xfrm>
            <a:off x="1141625" y="3734550"/>
            <a:ext cx="25134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63" name="Google Shape;563;p18"/>
          <p:cNvSpPr txBox="1">
            <a:spLocks noGrp="1"/>
          </p:cNvSpPr>
          <p:nvPr>
            <p:ph type="ctrTitle" idx="3"/>
          </p:nvPr>
        </p:nvSpPr>
        <p:spPr>
          <a:xfrm>
            <a:off x="4744545" y="3394975"/>
            <a:ext cx="25134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4" name="Google Shape;564;p18"/>
          <p:cNvSpPr txBox="1">
            <a:spLocks noGrp="1"/>
          </p:cNvSpPr>
          <p:nvPr>
            <p:ph type="subTitle" idx="4"/>
          </p:nvPr>
        </p:nvSpPr>
        <p:spPr>
          <a:xfrm>
            <a:off x="4744536" y="3734550"/>
            <a:ext cx="25134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65" name="Google Shape;565;p18"/>
          <p:cNvSpPr/>
          <p:nvPr/>
        </p:nvSpPr>
        <p:spPr>
          <a:xfrm rot="5400000">
            <a:off x="6042503" y="2196150"/>
            <a:ext cx="5506200" cy="7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9"/>
          <p:cNvSpPr txBox="1">
            <a:spLocks noGrp="1"/>
          </p:cNvSpPr>
          <p:nvPr>
            <p:ph type="title" hasCustomPrompt="1"/>
          </p:nvPr>
        </p:nvSpPr>
        <p:spPr>
          <a:xfrm>
            <a:off x="720000" y="1752775"/>
            <a:ext cx="5139300" cy="9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r>
              <a:t>xx%</a:t>
            </a:r>
          </a:p>
        </p:txBody>
      </p:sp>
      <p:sp>
        <p:nvSpPr>
          <p:cNvPr id="568" name="Google Shape;568;p19"/>
          <p:cNvSpPr txBox="1">
            <a:spLocks noGrp="1"/>
          </p:cNvSpPr>
          <p:nvPr>
            <p:ph type="subTitle" idx="1"/>
          </p:nvPr>
        </p:nvSpPr>
        <p:spPr>
          <a:xfrm>
            <a:off x="720000" y="2680925"/>
            <a:ext cx="3274200" cy="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5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0"/>
          <p:cNvSpPr/>
          <p:nvPr/>
        </p:nvSpPr>
        <p:spPr>
          <a:xfrm>
            <a:off x="-57150" y="4877725"/>
            <a:ext cx="9258300" cy="375000"/>
          </a:xfrm>
          <a:prstGeom prst="rect">
            <a:avLst/>
          </a:prstGeom>
          <a:solidFill>
            <a:schemeClr val="hlink">
              <a:alpha val="670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0"/>
          <p:cNvSpPr txBox="1">
            <a:spLocks noGrp="1"/>
          </p:cNvSpPr>
          <p:nvPr>
            <p:ph type="title"/>
          </p:nvPr>
        </p:nvSpPr>
        <p:spPr>
          <a:xfrm>
            <a:off x="720000" y="4776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572" name="Google Shape;572;p20"/>
          <p:cNvSpPr txBox="1">
            <a:spLocks noGrp="1"/>
          </p:cNvSpPr>
          <p:nvPr>
            <p:ph type="ctrTitle" idx="2"/>
          </p:nvPr>
        </p:nvSpPr>
        <p:spPr>
          <a:xfrm>
            <a:off x="1879287" y="3166375"/>
            <a:ext cx="19023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3" name="Google Shape;573;p20"/>
          <p:cNvSpPr txBox="1">
            <a:spLocks noGrp="1"/>
          </p:cNvSpPr>
          <p:nvPr>
            <p:ph type="subTitle" idx="1"/>
          </p:nvPr>
        </p:nvSpPr>
        <p:spPr>
          <a:xfrm>
            <a:off x="1879288" y="3505950"/>
            <a:ext cx="1902300" cy="9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74" name="Google Shape;574;p20"/>
          <p:cNvSpPr txBox="1">
            <a:spLocks noGrp="1"/>
          </p:cNvSpPr>
          <p:nvPr>
            <p:ph type="ctrTitle" idx="3"/>
          </p:nvPr>
        </p:nvSpPr>
        <p:spPr>
          <a:xfrm>
            <a:off x="5362375" y="3166375"/>
            <a:ext cx="19023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5" name="Google Shape;575;p20"/>
          <p:cNvSpPr txBox="1">
            <a:spLocks noGrp="1"/>
          </p:cNvSpPr>
          <p:nvPr>
            <p:ph type="subTitle" idx="4"/>
          </p:nvPr>
        </p:nvSpPr>
        <p:spPr>
          <a:xfrm>
            <a:off x="5362376" y="3505950"/>
            <a:ext cx="1902300" cy="9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8"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1"/>
          <p:cNvSpPr txBox="1">
            <a:spLocks noGrp="1"/>
          </p:cNvSpPr>
          <p:nvPr>
            <p:ph type="title"/>
          </p:nvPr>
        </p:nvSpPr>
        <p:spPr>
          <a:xfrm>
            <a:off x="720000" y="4776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578" name="Google Shape;578;p21"/>
          <p:cNvSpPr/>
          <p:nvPr/>
        </p:nvSpPr>
        <p:spPr>
          <a:xfrm rot="5400000">
            <a:off x="1895950" y="-2110025"/>
            <a:ext cx="5094900" cy="9097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9" name="Google Shape;579;p21"/>
          <p:cNvGrpSpPr/>
          <p:nvPr/>
        </p:nvGrpSpPr>
        <p:grpSpPr>
          <a:xfrm flipH="1">
            <a:off x="6350183" y="661670"/>
            <a:ext cx="3823739" cy="312683"/>
            <a:chOff x="9422000" y="4481475"/>
            <a:chExt cx="2137600" cy="174800"/>
          </a:xfrm>
        </p:grpSpPr>
        <p:sp>
          <p:nvSpPr>
            <p:cNvPr id="580" name="Google Shape;580;p21"/>
            <p:cNvSpPr/>
            <p:nvPr/>
          </p:nvSpPr>
          <p:spPr>
            <a:xfrm rot="5400000">
              <a:off x="114600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1"/>
            <p:cNvSpPr/>
            <p:nvPr/>
          </p:nvSpPr>
          <p:spPr>
            <a:xfrm rot="5400000">
              <a:off x="1141898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1"/>
            <p:cNvSpPr/>
            <p:nvPr/>
          </p:nvSpPr>
          <p:spPr>
            <a:xfrm rot="5400000">
              <a:off x="113772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1"/>
            <p:cNvSpPr/>
            <p:nvPr/>
          </p:nvSpPr>
          <p:spPr>
            <a:xfrm rot="5400000">
              <a:off x="113354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1"/>
            <p:cNvSpPr/>
            <p:nvPr/>
          </p:nvSpPr>
          <p:spPr>
            <a:xfrm rot="5400000">
              <a:off x="112943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1"/>
            <p:cNvSpPr/>
            <p:nvPr/>
          </p:nvSpPr>
          <p:spPr>
            <a:xfrm rot="5400000">
              <a:off x="112525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1"/>
            <p:cNvSpPr/>
            <p:nvPr/>
          </p:nvSpPr>
          <p:spPr>
            <a:xfrm rot="5400000">
              <a:off x="112107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1"/>
            <p:cNvSpPr/>
            <p:nvPr/>
          </p:nvSpPr>
          <p:spPr>
            <a:xfrm rot="5400000">
              <a:off x="111701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1"/>
            <p:cNvSpPr/>
            <p:nvPr/>
          </p:nvSpPr>
          <p:spPr>
            <a:xfrm rot="5400000">
              <a:off x="111283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1"/>
            <p:cNvSpPr/>
            <p:nvPr/>
          </p:nvSpPr>
          <p:spPr>
            <a:xfrm rot="5400000">
              <a:off x="110876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1"/>
            <p:cNvSpPr/>
            <p:nvPr/>
          </p:nvSpPr>
          <p:spPr>
            <a:xfrm rot="5400000">
              <a:off x="110455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1"/>
            <p:cNvSpPr/>
            <p:nvPr/>
          </p:nvSpPr>
          <p:spPr>
            <a:xfrm rot="5400000">
              <a:off x="1100408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1"/>
            <p:cNvSpPr/>
            <p:nvPr/>
          </p:nvSpPr>
          <p:spPr>
            <a:xfrm rot="5400000">
              <a:off x="109630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1"/>
            <p:cNvSpPr/>
            <p:nvPr/>
          </p:nvSpPr>
          <p:spPr>
            <a:xfrm rot="5400000">
              <a:off x="109212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1"/>
            <p:cNvSpPr/>
            <p:nvPr/>
          </p:nvSpPr>
          <p:spPr>
            <a:xfrm rot="5400000">
              <a:off x="108802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1"/>
            <p:cNvSpPr/>
            <p:nvPr/>
          </p:nvSpPr>
          <p:spPr>
            <a:xfrm rot="5400000">
              <a:off x="108384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1"/>
            <p:cNvSpPr/>
            <p:nvPr/>
          </p:nvSpPr>
          <p:spPr>
            <a:xfrm rot="5400000">
              <a:off x="1079663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1"/>
            <p:cNvSpPr/>
            <p:nvPr/>
          </p:nvSpPr>
          <p:spPr>
            <a:xfrm rot="5400000">
              <a:off x="107559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1"/>
            <p:cNvSpPr/>
            <p:nvPr/>
          </p:nvSpPr>
          <p:spPr>
            <a:xfrm rot="5400000">
              <a:off x="107142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1"/>
            <p:cNvSpPr/>
            <p:nvPr/>
          </p:nvSpPr>
          <p:spPr>
            <a:xfrm rot="5400000">
              <a:off x="106724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1"/>
            <p:cNvSpPr/>
            <p:nvPr/>
          </p:nvSpPr>
          <p:spPr>
            <a:xfrm rot="5400000">
              <a:off x="106317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1"/>
            <p:cNvSpPr/>
            <p:nvPr/>
          </p:nvSpPr>
          <p:spPr>
            <a:xfrm rot="5400000">
              <a:off x="105895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1"/>
            <p:cNvSpPr/>
            <p:nvPr/>
          </p:nvSpPr>
          <p:spPr>
            <a:xfrm rot="5400000">
              <a:off x="1054891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1"/>
            <p:cNvSpPr/>
            <p:nvPr/>
          </p:nvSpPr>
          <p:spPr>
            <a:xfrm rot="5400000">
              <a:off x="105071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1"/>
            <p:cNvSpPr/>
            <p:nvPr/>
          </p:nvSpPr>
          <p:spPr>
            <a:xfrm rot="5400000">
              <a:off x="104653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1"/>
            <p:cNvSpPr/>
            <p:nvPr/>
          </p:nvSpPr>
          <p:spPr>
            <a:xfrm rot="5400000">
              <a:off x="104243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1"/>
            <p:cNvSpPr/>
            <p:nvPr/>
          </p:nvSpPr>
          <p:spPr>
            <a:xfrm rot="5400000">
              <a:off x="103825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1"/>
            <p:cNvSpPr/>
            <p:nvPr/>
          </p:nvSpPr>
          <p:spPr>
            <a:xfrm rot="5400000">
              <a:off x="103418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1"/>
            <p:cNvSpPr/>
            <p:nvPr/>
          </p:nvSpPr>
          <p:spPr>
            <a:xfrm rot="5400000">
              <a:off x="103000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1"/>
            <p:cNvSpPr/>
            <p:nvPr/>
          </p:nvSpPr>
          <p:spPr>
            <a:xfrm rot="5400000">
              <a:off x="102582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1"/>
            <p:cNvSpPr/>
            <p:nvPr/>
          </p:nvSpPr>
          <p:spPr>
            <a:xfrm rot="5400000">
              <a:off x="102172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1"/>
            <p:cNvSpPr/>
            <p:nvPr/>
          </p:nvSpPr>
          <p:spPr>
            <a:xfrm rot="5400000">
              <a:off x="101754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1"/>
            <p:cNvSpPr/>
            <p:nvPr/>
          </p:nvSpPr>
          <p:spPr>
            <a:xfrm rot="5400000">
              <a:off x="101336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1"/>
            <p:cNvSpPr/>
            <p:nvPr/>
          </p:nvSpPr>
          <p:spPr>
            <a:xfrm rot="5400000">
              <a:off x="100929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1"/>
            <p:cNvSpPr/>
            <p:nvPr/>
          </p:nvSpPr>
          <p:spPr>
            <a:xfrm rot="5400000">
              <a:off x="1005118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1"/>
            <p:cNvSpPr/>
            <p:nvPr/>
          </p:nvSpPr>
          <p:spPr>
            <a:xfrm rot="5400000">
              <a:off x="100101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1"/>
            <p:cNvSpPr/>
            <p:nvPr/>
          </p:nvSpPr>
          <p:spPr>
            <a:xfrm rot="5400000">
              <a:off x="99683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1"/>
            <p:cNvSpPr/>
            <p:nvPr/>
          </p:nvSpPr>
          <p:spPr>
            <a:xfrm rot="5400000">
              <a:off x="99265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1"/>
            <p:cNvSpPr/>
            <p:nvPr/>
          </p:nvSpPr>
          <p:spPr>
            <a:xfrm rot="5400000">
              <a:off x="98859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1"/>
            <p:cNvSpPr/>
            <p:nvPr/>
          </p:nvSpPr>
          <p:spPr>
            <a:xfrm rot="5400000">
              <a:off x="98441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1"/>
            <p:cNvSpPr/>
            <p:nvPr/>
          </p:nvSpPr>
          <p:spPr>
            <a:xfrm rot="5400000">
              <a:off x="98030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1"/>
            <p:cNvSpPr/>
            <p:nvPr/>
          </p:nvSpPr>
          <p:spPr>
            <a:xfrm rot="5400000">
              <a:off x="97613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1"/>
            <p:cNvSpPr/>
            <p:nvPr/>
          </p:nvSpPr>
          <p:spPr>
            <a:xfrm rot="5400000">
              <a:off x="97195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1"/>
            <p:cNvSpPr/>
            <p:nvPr/>
          </p:nvSpPr>
          <p:spPr>
            <a:xfrm rot="5400000">
              <a:off x="967883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1"/>
            <p:cNvSpPr/>
            <p:nvPr/>
          </p:nvSpPr>
          <p:spPr>
            <a:xfrm rot="5400000">
              <a:off x="96370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1"/>
            <p:cNvSpPr/>
            <p:nvPr/>
          </p:nvSpPr>
          <p:spPr>
            <a:xfrm rot="5400000">
              <a:off x="95952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1"/>
            <p:cNvSpPr/>
            <p:nvPr/>
          </p:nvSpPr>
          <p:spPr>
            <a:xfrm rot="5400000">
              <a:off x="95542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1"/>
            <p:cNvSpPr/>
            <p:nvPr/>
          </p:nvSpPr>
          <p:spPr>
            <a:xfrm rot="5400000">
              <a:off x="95124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1"/>
            <p:cNvSpPr/>
            <p:nvPr/>
          </p:nvSpPr>
          <p:spPr>
            <a:xfrm rot="5400000">
              <a:off x="94717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1"/>
            <p:cNvSpPr/>
            <p:nvPr/>
          </p:nvSpPr>
          <p:spPr>
            <a:xfrm rot="5400000">
              <a:off x="94299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1"/>
            <p:cNvSpPr/>
            <p:nvPr/>
          </p:nvSpPr>
          <p:spPr>
            <a:xfrm rot="5400000">
              <a:off x="93881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1"/>
            <p:cNvSpPr/>
            <p:nvPr/>
          </p:nvSpPr>
          <p:spPr>
            <a:xfrm rot="5400000">
              <a:off x="93471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2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 txBox="1">
            <a:spLocks noGrp="1"/>
          </p:cNvSpPr>
          <p:nvPr>
            <p:ph type="ctrTitle"/>
          </p:nvPr>
        </p:nvSpPr>
        <p:spPr>
          <a:xfrm>
            <a:off x="1815100" y="1165348"/>
            <a:ext cx="5090700" cy="1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None/>
              <a:defRPr sz="4900">
                <a:solidFill>
                  <a:schemeClr val="lt1"/>
                </a:solidFill>
                <a:highlight>
                  <a:srgbClr val="2763FF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Proxima Nova"/>
              <a:buNone/>
              <a:defRPr sz="5000" u="sng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Proxima Nova"/>
              <a:buNone/>
              <a:defRPr sz="5000" u="sng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Proxima Nova"/>
              <a:buNone/>
              <a:defRPr sz="5000" u="sng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Proxima Nova"/>
              <a:buNone/>
              <a:defRPr sz="5000" u="sng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Proxima Nova"/>
              <a:buNone/>
              <a:defRPr sz="5000" u="sng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Proxima Nova"/>
              <a:buNone/>
              <a:defRPr sz="5000" u="sng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Proxima Nova"/>
              <a:buNone/>
              <a:defRPr sz="5000" u="sng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Proxima Nova"/>
              <a:buNone/>
              <a:defRPr sz="5000" u="sng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0" y="3953475"/>
            <a:ext cx="9229200" cy="119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3"/>
          <p:cNvGrpSpPr/>
          <p:nvPr/>
        </p:nvGrpSpPr>
        <p:grpSpPr>
          <a:xfrm rot="-5400000">
            <a:off x="6690424" y="2863045"/>
            <a:ext cx="312682" cy="2193964"/>
            <a:chOff x="8954936" y="1478060"/>
            <a:chExt cx="312682" cy="2193964"/>
          </a:xfrm>
        </p:grpSpPr>
        <p:sp>
          <p:nvSpPr>
            <p:cNvPr id="47" name="Google Shape;47;p3"/>
            <p:cNvSpPr/>
            <p:nvPr/>
          </p:nvSpPr>
          <p:spPr>
            <a:xfrm flipH="1">
              <a:off x="8954936" y="1478060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rgbClr val="76BB1D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 flipH="1">
              <a:off x="8954936" y="1551490"/>
              <a:ext cx="312682" cy="43513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rgbClr val="76BB1D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 flipH="1">
              <a:off x="8954936" y="1626218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rgbClr val="76BB1D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 flipH="1">
              <a:off x="8954936" y="1700989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rgbClr val="76BB1D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 flipH="1">
              <a:off x="8954936" y="1774420"/>
              <a:ext cx="312682" cy="43513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rgbClr val="76BB1D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 flipH="1">
              <a:off x="8954936" y="1849147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rgbClr val="76BB1D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 flipH="1">
              <a:off x="8954936" y="1923919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rgbClr val="76BB1D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 flipH="1">
              <a:off x="8954936" y="1995963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rgbClr val="76BB1D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 flipH="1">
              <a:off x="8954936" y="2070734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rgbClr val="76BB1D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 flipH="1">
              <a:off x="8954936" y="2144120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rgbClr val="76BB1D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 flipH="1">
              <a:off x="8954936" y="2218892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rgbClr val="76BB1D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 flipH="1">
              <a:off x="8954936" y="2293664"/>
              <a:ext cx="312682" cy="43513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rgbClr val="76BB1D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 flipH="1">
              <a:off x="8954936" y="2367049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rgbClr val="76BB1D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 flipH="1">
              <a:off x="8954936" y="2441821"/>
              <a:ext cx="312682" cy="43513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rgbClr val="76BB1D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 flipH="1">
              <a:off x="8954936" y="2515206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rgbClr val="76BB1D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 flipH="1">
              <a:off x="8954936" y="2589978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rgbClr val="76BB1D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 flipH="1">
              <a:off x="8954936" y="2664750"/>
              <a:ext cx="312682" cy="43513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rgbClr val="76BB1D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 flipH="1">
              <a:off x="8954936" y="2736794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rgbClr val="76BB1D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 flipH="1">
              <a:off x="8954936" y="2811521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rgbClr val="76BB1D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 flipH="1">
              <a:off x="8954936" y="2886293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rgbClr val="76BB1D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 flipH="1">
              <a:off x="8954936" y="2959679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rgbClr val="76BB1D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 flipH="1">
              <a:off x="8954936" y="3034450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rgbClr val="76BB1D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 flipH="1">
              <a:off x="8954936" y="3107881"/>
              <a:ext cx="312682" cy="43513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rgbClr val="76BB1D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 flipH="1">
              <a:off x="8954936" y="3182608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rgbClr val="76BB1D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 flipH="1">
              <a:off x="8954936" y="3257380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rgbClr val="76BB1D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 flipH="1">
              <a:off x="8954936" y="3330765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rgbClr val="76BB1D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 flipH="1">
              <a:off x="8954936" y="3405537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rgbClr val="76BB1D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 flipH="1">
              <a:off x="8954936" y="3477581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rgbClr val="76BB1D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 flipH="1">
              <a:off x="8954936" y="3552353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rgbClr val="76BB1D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 flipH="1">
              <a:off x="8954936" y="3627125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rgbClr val="76BB1D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2"/>
          <p:cNvSpPr txBox="1">
            <a:spLocks noGrp="1"/>
          </p:cNvSpPr>
          <p:nvPr>
            <p:ph type="title"/>
          </p:nvPr>
        </p:nvSpPr>
        <p:spPr>
          <a:xfrm>
            <a:off x="720000" y="1810350"/>
            <a:ext cx="2023200" cy="15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Black"/>
              <a:buNone/>
              <a:defRPr sz="24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grpSp>
        <p:nvGrpSpPr>
          <p:cNvPr id="634" name="Google Shape;634;p22"/>
          <p:cNvGrpSpPr/>
          <p:nvPr/>
        </p:nvGrpSpPr>
        <p:grpSpPr>
          <a:xfrm>
            <a:off x="8831311" y="1478060"/>
            <a:ext cx="312682" cy="2193964"/>
            <a:chOff x="8954936" y="1478060"/>
            <a:chExt cx="312682" cy="2193964"/>
          </a:xfrm>
        </p:grpSpPr>
        <p:sp>
          <p:nvSpPr>
            <p:cNvPr id="635" name="Google Shape;635;p22"/>
            <p:cNvSpPr/>
            <p:nvPr/>
          </p:nvSpPr>
          <p:spPr>
            <a:xfrm flipH="1">
              <a:off x="8954936" y="1478060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2"/>
            <p:cNvSpPr/>
            <p:nvPr/>
          </p:nvSpPr>
          <p:spPr>
            <a:xfrm flipH="1">
              <a:off x="8954936" y="1551490"/>
              <a:ext cx="312682" cy="43513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2"/>
            <p:cNvSpPr/>
            <p:nvPr/>
          </p:nvSpPr>
          <p:spPr>
            <a:xfrm flipH="1">
              <a:off x="8954936" y="1626218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2"/>
            <p:cNvSpPr/>
            <p:nvPr/>
          </p:nvSpPr>
          <p:spPr>
            <a:xfrm flipH="1">
              <a:off x="8954936" y="1700989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2"/>
            <p:cNvSpPr/>
            <p:nvPr/>
          </p:nvSpPr>
          <p:spPr>
            <a:xfrm flipH="1">
              <a:off x="8954936" y="1774420"/>
              <a:ext cx="312682" cy="43513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2"/>
            <p:cNvSpPr/>
            <p:nvPr/>
          </p:nvSpPr>
          <p:spPr>
            <a:xfrm flipH="1">
              <a:off x="8954936" y="1849147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2"/>
            <p:cNvSpPr/>
            <p:nvPr/>
          </p:nvSpPr>
          <p:spPr>
            <a:xfrm flipH="1">
              <a:off x="8954936" y="1923919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2"/>
            <p:cNvSpPr/>
            <p:nvPr/>
          </p:nvSpPr>
          <p:spPr>
            <a:xfrm flipH="1">
              <a:off x="8954936" y="1995963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2"/>
            <p:cNvSpPr/>
            <p:nvPr/>
          </p:nvSpPr>
          <p:spPr>
            <a:xfrm flipH="1">
              <a:off x="8954936" y="2070734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2"/>
            <p:cNvSpPr/>
            <p:nvPr/>
          </p:nvSpPr>
          <p:spPr>
            <a:xfrm flipH="1">
              <a:off x="8954936" y="2144120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2"/>
            <p:cNvSpPr/>
            <p:nvPr/>
          </p:nvSpPr>
          <p:spPr>
            <a:xfrm flipH="1">
              <a:off x="8954936" y="2218892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2"/>
            <p:cNvSpPr/>
            <p:nvPr/>
          </p:nvSpPr>
          <p:spPr>
            <a:xfrm flipH="1">
              <a:off x="8954936" y="2293664"/>
              <a:ext cx="312682" cy="43513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2"/>
            <p:cNvSpPr/>
            <p:nvPr/>
          </p:nvSpPr>
          <p:spPr>
            <a:xfrm flipH="1">
              <a:off x="8954936" y="2367049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2"/>
            <p:cNvSpPr/>
            <p:nvPr/>
          </p:nvSpPr>
          <p:spPr>
            <a:xfrm flipH="1">
              <a:off x="8954936" y="2441821"/>
              <a:ext cx="312682" cy="43513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2"/>
            <p:cNvSpPr/>
            <p:nvPr/>
          </p:nvSpPr>
          <p:spPr>
            <a:xfrm flipH="1">
              <a:off x="8954936" y="2515206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2"/>
            <p:cNvSpPr/>
            <p:nvPr/>
          </p:nvSpPr>
          <p:spPr>
            <a:xfrm flipH="1">
              <a:off x="8954936" y="2589978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2"/>
            <p:cNvSpPr/>
            <p:nvPr/>
          </p:nvSpPr>
          <p:spPr>
            <a:xfrm flipH="1">
              <a:off x="8954936" y="2664750"/>
              <a:ext cx="312682" cy="43513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2"/>
            <p:cNvSpPr/>
            <p:nvPr/>
          </p:nvSpPr>
          <p:spPr>
            <a:xfrm flipH="1">
              <a:off x="8954936" y="2736794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2"/>
            <p:cNvSpPr/>
            <p:nvPr/>
          </p:nvSpPr>
          <p:spPr>
            <a:xfrm flipH="1">
              <a:off x="8954936" y="2811521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2"/>
            <p:cNvSpPr/>
            <p:nvPr/>
          </p:nvSpPr>
          <p:spPr>
            <a:xfrm flipH="1">
              <a:off x="8954936" y="2886293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2"/>
            <p:cNvSpPr/>
            <p:nvPr/>
          </p:nvSpPr>
          <p:spPr>
            <a:xfrm flipH="1">
              <a:off x="8954936" y="2959679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2"/>
            <p:cNvSpPr/>
            <p:nvPr/>
          </p:nvSpPr>
          <p:spPr>
            <a:xfrm flipH="1">
              <a:off x="8954936" y="3034450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2"/>
            <p:cNvSpPr/>
            <p:nvPr/>
          </p:nvSpPr>
          <p:spPr>
            <a:xfrm flipH="1">
              <a:off x="8954936" y="3107881"/>
              <a:ext cx="312682" cy="43513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2"/>
            <p:cNvSpPr/>
            <p:nvPr/>
          </p:nvSpPr>
          <p:spPr>
            <a:xfrm flipH="1">
              <a:off x="8954936" y="3182608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2"/>
            <p:cNvSpPr/>
            <p:nvPr/>
          </p:nvSpPr>
          <p:spPr>
            <a:xfrm flipH="1">
              <a:off x="8954936" y="3257380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2"/>
            <p:cNvSpPr/>
            <p:nvPr/>
          </p:nvSpPr>
          <p:spPr>
            <a:xfrm flipH="1">
              <a:off x="8954936" y="3330765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2"/>
            <p:cNvSpPr/>
            <p:nvPr/>
          </p:nvSpPr>
          <p:spPr>
            <a:xfrm flipH="1">
              <a:off x="8954936" y="3405537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2"/>
            <p:cNvSpPr/>
            <p:nvPr/>
          </p:nvSpPr>
          <p:spPr>
            <a:xfrm flipH="1">
              <a:off x="8954936" y="3477581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2"/>
            <p:cNvSpPr/>
            <p:nvPr/>
          </p:nvSpPr>
          <p:spPr>
            <a:xfrm flipH="1">
              <a:off x="8954936" y="3552353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2"/>
            <p:cNvSpPr/>
            <p:nvPr/>
          </p:nvSpPr>
          <p:spPr>
            <a:xfrm flipH="1">
              <a:off x="8954936" y="3627125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 1">
  <p:cSld name="CUSTOM_16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3"/>
          <p:cNvSpPr/>
          <p:nvPr/>
        </p:nvSpPr>
        <p:spPr>
          <a:xfrm rot="5400000">
            <a:off x="5807700" y="1912350"/>
            <a:ext cx="5506200" cy="131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7" name="Google Shape;667;p23"/>
          <p:cNvGrpSpPr/>
          <p:nvPr/>
        </p:nvGrpSpPr>
        <p:grpSpPr>
          <a:xfrm flipH="1">
            <a:off x="6262108" y="661670"/>
            <a:ext cx="3823739" cy="312683"/>
            <a:chOff x="9422000" y="4481475"/>
            <a:chExt cx="2137600" cy="174800"/>
          </a:xfrm>
        </p:grpSpPr>
        <p:sp>
          <p:nvSpPr>
            <p:cNvPr id="668" name="Google Shape;668;p23"/>
            <p:cNvSpPr/>
            <p:nvPr/>
          </p:nvSpPr>
          <p:spPr>
            <a:xfrm rot="5400000">
              <a:off x="114600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3"/>
            <p:cNvSpPr/>
            <p:nvPr/>
          </p:nvSpPr>
          <p:spPr>
            <a:xfrm rot="5400000">
              <a:off x="1141898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3"/>
            <p:cNvSpPr/>
            <p:nvPr/>
          </p:nvSpPr>
          <p:spPr>
            <a:xfrm rot="5400000">
              <a:off x="113772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3"/>
            <p:cNvSpPr/>
            <p:nvPr/>
          </p:nvSpPr>
          <p:spPr>
            <a:xfrm rot="5400000">
              <a:off x="113354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3"/>
            <p:cNvSpPr/>
            <p:nvPr/>
          </p:nvSpPr>
          <p:spPr>
            <a:xfrm rot="5400000">
              <a:off x="112943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3"/>
            <p:cNvSpPr/>
            <p:nvPr/>
          </p:nvSpPr>
          <p:spPr>
            <a:xfrm rot="5400000">
              <a:off x="112525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3"/>
            <p:cNvSpPr/>
            <p:nvPr/>
          </p:nvSpPr>
          <p:spPr>
            <a:xfrm rot="5400000">
              <a:off x="112107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3"/>
            <p:cNvSpPr/>
            <p:nvPr/>
          </p:nvSpPr>
          <p:spPr>
            <a:xfrm rot="5400000">
              <a:off x="111701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3"/>
            <p:cNvSpPr/>
            <p:nvPr/>
          </p:nvSpPr>
          <p:spPr>
            <a:xfrm rot="5400000">
              <a:off x="111283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3"/>
            <p:cNvSpPr/>
            <p:nvPr/>
          </p:nvSpPr>
          <p:spPr>
            <a:xfrm rot="5400000">
              <a:off x="110876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23"/>
            <p:cNvSpPr/>
            <p:nvPr/>
          </p:nvSpPr>
          <p:spPr>
            <a:xfrm rot="5400000">
              <a:off x="110455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23"/>
            <p:cNvSpPr/>
            <p:nvPr/>
          </p:nvSpPr>
          <p:spPr>
            <a:xfrm rot="5400000">
              <a:off x="1100408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3"/>
            <p:cNvSpPr/>
            <p:nvPr/>
          </p:nvSpPr>
          <p:spPr>
            <a:xfrm rot="5400000">
              <a:off x="109630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3"/>
            <p:cNvSpPr/>
            <p:nvPr/>
          </p:nvSpPr>
          <p:spPr>
            <a:xfrm rot="5400000">
              <a:off x="109212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3"/>
            <p:cNvSpPr/>
            <p:nvPr/>
          </p:nvSpPr>
          <p:spPr>
            <a:xfrm rot="5400000">
              <a:off x="108802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3"/>
            <p:cNvSpPr/>
            <p:nvPr/>
          </p:nvSpPr>
          <p:spPr>
            <a:xfrm rot="5400000">
              <a:off x="108384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23"/>
            <p:cNvSpPr/>
            <p:nvPr/>
          </p:nvSpPr>
          <p:spPr>
            <a:xfrm rot="5400000">
              <a:off x="1079663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3"/>
            <p:cNvSpPr/>
            <p:nvPr/>
          </p:nvSpPr>
          <p:spPr>
            <a:xfrm rot="5400000">
              <a:off x="107559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23"/>
            <p:cNvSpPr/>
            <p:nvPr/>
          </p:nvSpPr>
          <p:spPr>
            <a:xfrm rot="5400000">
              <a:off x="107142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23"/>
            <p:cNvSpPr/>
            <p:nvPr/>
          </p:nvSpPr>
          <p:spPr>
            <a:xfrm rot="5400000">
              <a:off x="106724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3"/>
            <p:cNvSpPr/>
            <p:nvPr/>
          </p:nvSpPr>
          <p:spPr>
            <a:xfrm rot="5400000">
              <a:off x="106317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3"/>
            <p:cNvSpPr/>
            <p:nvPr/>
          </p:nvSpPr>
          <p:spPr>
            <a:xfrm rot="5400000">
              <a:off x="105895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3"/>
            <p:cNvSpPr/>
            <p:nvPr/>
          </p:nvSpPr>
          <p:spPr>
            <a:xfrm rot="5400000">
              <a:off x="1054891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3"/>
            <p:cNvSpPr/>
            <p:nvPr/>
          </p:nvSpPr>
          <p:spPr>
            <a:xfrm rot="5400000">
              <a:off x="105071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3"/>
            <p:cNvSpPr/>
            <p:nvPr/>
          </p:nvSpPr>
          <p:spPr>
            <a:xfrm rot="5400000">
              <a:off x="104653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3"/>
            <p:cNvSpPr/>
            <p:nvPr/>
          </p:nvSpPr>
          <p:spPr>
            <a:xfrm rot="5400000">
              <a:off x="104243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3"/>
            <p:cNvSpPr/>
            <p:nvPr/>
          </p:nvSpPr>
          <p:spPr>
            <a:xfrm rot="5400000">
              <a:off x="103825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23"/>
            <p:cNvSpPr/>
            <p:nvPr/>
          </p:nvSpPr>
          <p:spPr>
            <a:xfrm rot="5400000">
              <a:off x="103418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3"/>
            <p:cNvSpPr/>
            <p:nvPr/>
          </p:nvSpPr>
          <p:spPr>
            <a:xfrm rot="5400000">
              <a:off x="103000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3"/>
            <p:cNvSpPr/>
            <p:nvPr/>
          </p:nvSpPr>
          <p:spPr>
            <a:xfrm rot="5400000">
              <a:off x="102582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3"/>
            <p:cNvSpPr/>
            <p:nvPr/>
          </p:nvSpPr>
          <p:spPr>
            <a:xfrm rot="5400000">
              <a:off x="102172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3"/>
            <p:cNvSpPr/>
            <p:nvPr/>
          </p:nvSpPr>
          <p:spPr>
            <a:xfrm rot="5400000">
              <a:off x="101754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3"/>
            <p:cNvSpPr/>
            <p:nvPr/>
          </p:nvSpPr>
          <p:spPr>
            <a:xfrm rot="5400000">
              <a:off x="101336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3"/>
            <p:cNvSpPr/>
            <p:nvPr/>
          </p:nvSpPr>
          <p:spPr>
            <a:xfrm rot="5400000">
              <a:off x="100929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3"/>
            <p:cNvSpPr/>
            <p:nvPr/>
          </p:nvSpPr>
          <p:spPr>
            <a:xfrm rot="5400000">
              <a:off x="1005118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3"/>
            <p:cNvSpPr/>
            <p:nvPr/>
          </p:nvSpPr>
          <p:spPr>
            <a:xfrm rot="5400000">
              <a:off x="100101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3"/>
            <p:cNvSpPr/>
            <p:nvPr/>
          </p:nvSpPr>
          <p:spPr>
            <a:xfrm rot="5400000">
              <a:off x="99683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3"/>
            <p:cNvSpPr/>
            <p:nvPr/>
          </p:nvSpPr>
          <p:spPr>
            <a:xfrm rot="5400000">
              <a:off x="99265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3"/>
            <p:cNvSpPr/>
            <p:nvPr/>
          </p:nvSpPr>
          <p:spPr>
            <a:xfrm rot="5400000">
              <a:off x="98859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3"/>
            <p:cNvSpPr/>
            <p:nvPr/>
          </p:nvSpPr>
          <p:spPr>
            <a:xfrm rot="5400000">
              <a:off x="98441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23"/>
            <p:cNvSpPr/>
            <p:nvPr/>
          </p:nvSpPr>
          <p:spPr>
            <a:xfrm rot="5400000">
              <a:off x="98030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3"/>
            <p:cNvSpPr/>
            <p:nvPr/>
          </p:nvSpPr>
          <p:spPr>
            <a:xfrm rot="5400000">
              <a:off x="97613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3"/>
            <p:cNvSpPr/>
            <p:nvPr/>
          </p:nvSpPr>
          <p:spPr>
            <a:xfrm rot="5400000">
              <a:off x="97195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23"/>
            <p:cNvSpPr/>
            <p:nvPr/>
          </p:nvSpPr>
          <p:spPr>
            <a:xfrm rot="5400000">
              <a:off x="967883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3"/>
            <p:cNvSpPr/>
            <p:nvPr/>
          </p:nvSpPr>
          <p:spPr>
            <a:xfrm rot="5400000">
              <a:off x="96370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23"/>
            <p:cNvSpPr/>
            <p:nvPr/>
          </p:nvSpPr>
          <p:spPr>
            <a:xfrm rot="5400000">
              <a:off x="95952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3"/>
            <p:cNvSpPr/>
            <p:nvPr/>
          </p:nvSpPr>
          <p:spPr>
            <a:xfrm rot="5400000">
              <a:off x="95542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3"/>
            <p:cNvSpPr/>
            <p:nvPr/>
          </p:nvSpPr>
          <p:spPr>
            <a:xfrm rot="5400000">
              <a:off x="95124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3"/>
            <p:cNvSpPr/>
            <p:nvPr/>
          </p:nvSpPr>
          <p:spPr>
            <a:xfrm rot="5400000">
              <a:off x="94717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3"/>
            <p:cNvSpPr/>
            <p:nvPr/>
          </p:nvSpPr>
          <p:spPr>
            <a:xfrm rot="5400000">
              <a:off x="94299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3"/>
            <p:cNvSpPr/>
            <p:nvPr/>
          </p:nvSpPr>
          <p:spPr>
            <a:xfrm rot="5400000">
              <a:off x="93881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3"/>
            <p:cNvSpPr/>
            <p:nvPr/>
          </p:nvSpPr>
          <p:spPr>
            <a:xfrm rot="5400000">
              <a:off x="93471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0" name="Google Shape;720;p23"/>
          <p:cNvSpPr/>
          <p:nvPr/>
        </p:nvSpPr>
        <p:spPr>
          <a:xfrm rot="5400000">
            <a:off x="1380175" y="-1594175"/>
            <a:ext cx="5094900" cy="8066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3"/>
          <p:cNvSpPr txBox="1">
            <a:spLocks noGrp="1"/>
          </p:cNvSpPr>
          <p:nvPr>
            <p:ph type="title"/>
          </p:nvPr>
        </p:nvSpPr>
        <p:spPr>
          <a:xfrm>
            <a:off x="720000" y="4776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722" name="Google Shape;722;p23"/>
          <p:cNvSpPr txBox="1">
            <a:spLocks noGrp="1"/>
          </p:cNvSpPr>
          <p:nvPr>
            <p:ph type="subTitle" idx="1"/>
          </p:nvPr>
        </p:nvSpPr>
        <p:spPr>
          <a:xfrm>
            <a:off x="738975" y="1912600"/>
            <a:ext cx="6460200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  <a:defRPr sz="1100">
                <a:solidFill>
                  <a:schemeClr val="accent5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ckup">
  <p:cSld name="CUSTOM_9"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24"/>
          <p:cNvSpPr/>
          <p:nvPr/>
        </p:nvSpPr>
        <p:spPr>
          <a:xfrm>
            <a:off x="3707550" y="1430100"/>
            <a:ext cx="4971600" cy="2818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4"/>
          <p:cNvSpPr txBox="1">
            <a:spLocks noGrp="1"/>
          </p:cNvSpPr>
          <p:nvPr>
            <p:ph type="title"/>
          </p:nvPr>
        </p:nvSpPr>
        <p:spPr>
          <a:xfrm>
            <a:off x="720000" y="477600"/>
            <a:ext cx="5294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726" name="Google Shape;726;p24"/>
          <p:cNvSpPr txBox="1">
            <a:spLocks noGrp="1"/>
          </p:cNvSpPr>
          <p:nvPr>
            <p:ph type="subTitle" idx="1"/>
          </p:nvPr>
        </p:nvSpPr>
        <p:spPr>
          <a:xfrm>
            <a:off x="6197775" y="2341625"/>
            <a:ext cx="1806300" cy="12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727" name="Google Shape;727;p24"/>
          <p:cNvGrpSpPr/>
          <p:nvPr/>
        </p:nvGrpSpPr>
        <p:grpSpPr>
          <a:xfrm flipH="1">
            <a:off x="6262108" y="661670"/>
            <a:ext cx="3823739" cy="312683"/>
            <a:chOff x="9422000" y="4481475"/>
            <a:chExt cx="2137600" cy="174800"/>
          </a:xfrm>
        </p:grpSpPr>
        <p:sp>
          <p:nvSpPr>
            <p:cNvPr id="728" name="Google Shape;728;p24"/>
            <p:cNvSpPr/>
            <p:nvPr/>
          </p:nvSpPr>
          <p:spPr>
            <a:xfrm rot="5400000">
              <a:off x="114600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24"/>
            <p:cNvSpPr/>
            <p:nvPr/>
          </p:nvSpPr>
          <p:spPr>
            <a:xfrm rot="5400000">
              <a:off x="1141898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4"/>
            <p:cNvSpPr/>
            <p:nvPr/>
          </p:nvSpPr>
          <p:spPr>
            <a:xfrm rot="5400000">
              <a:off x="113772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4"/>
            <p:cNvSpPr/>
            <p:nvPr/>
          </p:nvSpPr>
          <p:spPr>
            <a:xfrm rot="5400000">
              <a:off x="113354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4"/>
            <p:cNvSpPr/>
            <p:nvPr/>
          </p:nvSpPr>
          <p:spPr>
            <a:xfrm rot="5400000">
              <a:off x="112943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4"/>
            <p:cNvSpPr/>
            <p:nvPr/>
          </p:nvSpPr>
          <p:spPr>
            <a:xfrm rot="5400000">
              <a:off x="112525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4"/>
            <p:cNvSpPr/>
            <p:nvPr/>
          </p:nvSpPr>
          <p:spPr>
            <a:xfrm rot="5400000">
              <a:off x="112107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4"/>
            <p:cNvSpPr/>
            <p:nvPr/>
          </p:nvSpPr>
          <p:spPr>
            <a:xfrm rot="5400000">
              <a:off x="111701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4"/>
            <p:cNvSpPr/>
            <p:nvPr/>
          </p:nvSpPr>
          <p:spPr>
            <a:xfrm rot="5400000">
              <a:off x="111283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4"/>
            <p:cNvSpPr/>
            <p:nvPr/>
          </p:nvSpPr>
          <p:spPr>
            <a:xfrm rot="5400000">
              <a:off x="110876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24"/>
            <p:cNvSpPr/>
            <p:nvPr/>
          </p:nvSpPr>
          <p:spPr>
            <a:xfrm rot="5400000">
              <a:off x="110455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4"/>
            <p:cNvSpPr/>
            <p:nvPr/>
          </p:nvSpPr>
          <p:spPr>
            <a:xfrm rot="5400000">
              <a:off x="1100408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4"/>
            <p:cNvSpPr/>
            <p:nvPr/>
          </p:nvSpPr>
          <p:spPr>
            <a:xfrm rot="5400000">
              <a:off x="109630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4"/>
            <p:cNvSpPr/>
            <p:nvPr/>
          </p:nvSpPr>
          <p:spPr>
            <a:xfrm rot="5400000">
              <a:off x="109212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24"/>
            <p:cNvSpPr/>
            <p:nvPr/>
          </p:nvSpPr>
          <p:spPr>
            <a:xfrm rot="5400000">
              <a:off x="108802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4"/>
            <p:cNvSpPr/>
            <p:nvPr/>
          </p:nvSpPr>
          <p:spPr>
            <a:xfrm rot="5400000">
              <a:off x="108384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24"/>
            <p:cNvSpPr/>
            <p:nvPr/>
          </p:nvSpPr>
          <p:spPr>
            <a:xfrm rot="5400000">
              <a:off x="1079663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24"/>
            <p:cNvSpPr/>
            <p:nvPr/>
          </p:nvSpPr>
          <p:spPr>
            <a:xfrm rot="5400000">
              <a:off x="107559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4"/>
            <p:cNvSpPr/>
            <p:nvPr/>
          </p:nvSpPr>
          <p:spPr>
            <a:xfrm rot="5400000">
              <a:off x="107142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24"/>
            <p:cNvSpPr/>
            <p:nvPr/>
          </p:nvSpPr>
          <p:spPr>
            <a:xfrm rot="5400000">
              <a:off x="106724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24"/>
            <p:cNvSpPr/>
            <p:nvPr/>
          </p:nvSpPr>
          <p:spPr>
            <a:xfrm rot="5400000">
              <a:off x="106317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24"/>
            <p:cNvSpPr/>
            <p:nvPr/>
          </p:nvSpPr>
          <p:spPr>
            <a:xfrm rot="5400000">
              <a:off x="105895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24"/>
            <p:cNvSpPr/>
            <p:nvPr/>
          </p:nvSpPr>
          <p:spPr>
            <a:xfrm rot="5400000">
              <a:off x="1054891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24"/>
            <p:cNvSpPr/>
            <p:nvPr/>
          </p:nvSpPr>
          <p:spPr>
            <a:xfrm rot="5400000">
              <a:off x="105071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24"/>
            <p:cNvSpPr/>
            <p:nvPr/>
          </p:nvSpPr>
          <p:spPr>
            <a:xfrm rot="5400000">
              <a:off x="104653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24"/>
            <p:cNvSpPr/>
            <p:nvPr/>
          </p:nvSpPr>
          <p:spPr>
            <a:xfrm rot="5400000">
              <a:off x="104243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24"/>
            <p:cNvSpPr/>
            <p:nvPr/>
          </p:nvSpPr>
          <p:spPr>
            <a:xfrm rot="5400000">
              <a:off x="103825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24"/>
            <p:cNvSpPr/>
            <p:nvPr/>
          </p:nvSpPr>
          <p:spPr>
            <a:xfrm rot="5400000">
              <a:off x="103418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24"/>
            <p:cNvSpPr/>
            <p:nvPr/>
          </p:nvSpPr>
          <p:spPr>
            <a:xfrm rot="5400000">
              <a:off x="103000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4"/>
            <p:cNvSpPr/>
            <p:nvPr/>
          </p:nvSpPr>
          <p:spPr>
            <a:xfrm rot="5400000">
              <a:off x="102582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4"/>
            <p:cNvSpPr/>
            <p:nvPr/>
          </p:nvSpPr>
          <p:spPr>
            <a:xfrm rot="5400000">
              <a:off x="102172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24"/>
            <p:cNvSpPr/>
            <p:nvPr/>
          </p:nvSpPr>
          <p:spPr>
            <a:xfrm rot="5400000">
              <a:off x="101754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24"/>
            <p:cNvSpPr/>
            <p:nvPr/>
          </p:nvSpPr>
          <p:spPr>
            <a:xfrm rot="5400000">
              <a:off x="101336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24"/>
            <p:cNvSpPr/>
            <p:nvPr/>
          </p:nvSpPr>
          <p:spPr>
            <a:xfrm rot="5400000">
              <a:off x="100929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24"/>
            <p:cNvSpPr/>
            <p:nvPr/>
          </p:nvSpPr>
          <p:spPr>
            <a:xfrm rot="5400000">
              <a:off x="1005118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24"/>
            <p:cNvSpPr/>
            <p:nvPr/>
          </p:nvSpPr>
          <p:spPr>
            <a:xfrm rot="5400000">
              <a:off x="100101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4"/>
            <p:cNvSpPr/>
            <p:nvPr/>
          </p:nvSpPr>
          <p:spPr>
            <a:xfrm rot="5400000">
              <a:off x="99683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24"/>
            <p:cNvSpPr/>
            <p:nvPr/>
          </p:nvSpPr>
          <p:spPr>
            <a:xfrm rot="5400000">
              <a:off x="99265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4"/>
            <p:cNvSpPr/>
            <p:nvPr/>
          </p:nvSpPr>
          <p:spPr>
            <a:xfrm rot="5400000">
              <a:off x="98859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4"/>
            <p:cNvSpPr/>
            <p:nvPr/>
          </p:nvSpPr>
          <p:spPr>
            <a:xfrm rot="5400000">
              <a:off x="98441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24"/>
            <p:cNvSpPr/>
            <p:nvPr/>
          </p:nvSpPr>
          <p:spPr>
            <a:xfrm rot="5400000">
              <a:off x="98030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24"/>
            <p:cNvSpPr/>
            <p:nvPr/>
          </p:nvSpPr>
          <p:spPr>
            <a:xfrm rot="5400000">
              <a:off x="97613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24"/>
            <p:cNvSpPr/>
            <p:nvPr/>
          </p:nvSpPr>
          <p:spPr>
            <a:xfrm rot="5400000">
              <a:off x="97195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24"/>
            <p:cNvSpPr/>
            <p:nvPr/>
          </p:nvSpPr>
          <p:spPr>
            <a:xfrm rot="5400000">
              <a:off x="967883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24"/>
            <p:cNvSpPr/>
            <p:nvPr/>
          </p:nvSpPr>
          <p:spPr>
            <a:xfrm rot="5400000">
              <a:off x="96370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24"/>
            <p:cNvSpPr/>
            <p:nvPr/>
          </p:nvSpPr>
          <p:spPr>
            <a:xfrm rot="5400000">
              <a:off x="95952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4"/>
            <p:cNvSpPr/>
            <p:nvPr/>
          </p:nvSpPr>
          <p:spPr>
            <a:xfrm rot="5400000">
              <a:off x="95542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24"/>
            <p:cNvSpPr/>
            <p:nvPr/>
          </p:nvSpPr>
          <p:spPr>
            <a:xfrm rot="5400000">
              <a:off x="95124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24"/>
            <p:cNvSpPr/>
            <p:nvPr/>
          </p:nvSpPr>
          <p:spPr>
            <a:xfrm rot="5400000">
              <a:off x="94717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4"/>
            <p:cNvSpPr/>
            <p:nvPr/>
          </p:nvSpPr>
          <p:spPr>
            <a:xfrm rot="5400000">
              <a:off x="94299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24"/>
            <p:cNvSpPr/>
            <p:nvPr/>
          </p:nvSpPr>
          <p:spPr>
            <a:xfrm rot="5400000">
              <a:off x="93881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24"/>
            <p:cNvSpPr/>
            <p:nvPr/>
          </p:nvSpPr>
          <p:spPr>
            <a:xfrm rot="5400000">
              <a:off x="93471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_1"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25"/>
          <p:cNvSpPr txBox="1">
            <a:spLocks noGrp="1"/>
          </p:cNvSpPr>
          <p:nvPr>
            <p:ph type="title"/>
          </p:nvPr>
        </p:nvSpPr>
        <p:spPr>
          <a:xfrm>
            <a:off x="720000" y="4776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782" name="Google Shape;782;p25"/>
          <p:cNvSpPr txBox="1">
            <a:spLocks noGrp="1"/>
          </p:cNvSpPr>
          <p:nvPr>
            <p:ph type="ctrTitle" idx="2"/>
          </p:nvPr>
        </p:nvSpPr>
        <p:spPr>
          <a:xfrm>
            <a:off x="631195" y="3373200"/>
            <a:ext cx="20814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3" name="Google Shape;783;p25"/>
          <p:cNvSpPr txBox="1">
            <a:spLocks noGrp="1"/>
          </p:cNvSpPr>
          <p:nvPr>
            <p:ph type="subTitle" idx="1"/>
          </p:nvPr>
        </p:nvSpPr>
        <p:spPr>
          <a:xfrm>
            <a:off x="631200" y="3712775"/>
            <a:ext cx="20814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784" name="Google Shape;784;p25"/>
          <p:cNvSpPr txBox="1">
            <a:spLocks noGrp="1"/>
          </p:cNvSpPr>
          <p:nvPr>
            <p:ph type="ctrTitle" idx="3"/>
          </p:nvPr>
        </p:nvSpPr>
        <p:spPr>
          <a:xfrm>
            <a:off x="3531275" y="3373200"/>
            <a:ext cx="20814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5" name="Google Shape;785;p25"/>
          <p:cNvSpPr txBox="1">
            <a:spLocks noGrp="1"/>
          </p:cNvSpPr>
          <p:nvPr>
            <p:ph type="subTitle" idx="4"/>
          </p:nvPr>
        </p:nvSpPr>
        <p:spPr>
          <a:xfrm>
            <a:off x="3531277" y="3712775"/>
            <a:ext cx="20814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786" name="Google Shape;786;p25"/>
          <p:cNvSpPr txBox="1">
            <a:spLocks noGrp="1"/>
          </p:cNvSpPr>
          <p:nvPr>
            <p:ph type="ctrTitle" idx="5"/>
          </p:nvPr>
        </p:nvSpPr>
        <p:spPr>
          <a:xfrm>
            <a:off x="6431331" y="3373200"/>
            <a:ext cx="20814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7" name="Google Shape;787;p25"/>
          <p:cNvSpPr txBox="1">
            <a:spLocks noGrp="1"/>
          </p:cNvSpPr>
          <p:nvPr>
            <p:ph type="subTitle" idx="6"/>
          </p:nvPr>
        </p:nvSpPr>
        <p:spPr>
          <a:xfrm>
            <a:off x="6431329" y="3712775"/>
            <a:ext cx="20814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788" name="Google Shape;788;p25"/>
          <p:cNvSpPr/>
          <p:nvPr/>
        </p:nvSpPr>
        <p:spPr>
          <a:xfrm>
            <a:off x="-114300" y="4877725"/>
            <a:ext cx="9258300" cy="375000"/>
          </a:xfrm>
          <a:prstGeom prst="rect">
            <a:avLst/>
          </a:prstGeom>
          <a:solidFill>
            <a:schemeClr val="hlink">
              <a:alpha val="670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26"/>
          <p:cNvSpPr/>
          <p:nvPr/>
        </p:nvSpPr>
        <p:spPr>
          <a:xfrm>
            <a:off x="1239975" y="680250"/>
            <a:ext cx="5506200" cy="3783000"/>
          </a:xfrm>
          <a:prstGeom prst="rect">
            <a:avLst/>
          </a:prstGeom>
          <a:solidFill>
            <a:schemeClr val="hlink">
              <a:alpha val="670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6"/>
          <p:cNvSpPr/>
          <p:nvPr/>
        </p:nvSpPr>
        <p:spPr>
          <a:xfrm>
            <a:off x="465275" y="467400"/>
            <a:ext cx="5565600" cy="4208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6"/>
          <p:cNvSpPr txBox="1">
            <a:spLocks noGrp="1"/>
          </p:cNvSpPr>
          <p:nvPr>
            <p:ph type="ctrTitle"/>
          </p:nvPr>
        </p:nvSpPr>
        <p:spPr>
          <a:xfrm>
            <a:off x="720000" y="794600"/>
            <a:ext cx="4004400" cy="14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Raleway ExtraBold"/>
              <a:buNone/>
              <a:defRPr sz="500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 u="sng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 u="sng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 u="sng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 u="sng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 u="sng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 u="sng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 u="sng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 u="sng"/>
            </a:lvl9pPr>
          </a:lstStyle>
          <a:p>
            <a:endParaRPr/>
          </a:p>
        </p:txBody>
      </p:sp>
      <p:sp>
        <p:nvSpPr>
          <p:cNvPr id="793" name="Google Shape;793;p26"/>
          <p:cNvSpPr txBox="1">
            <a:spLocks noGrp="1"/>
          </p:cNvSpPr>
          <p:nvPr>
            <p:ph type="subTitle" idx="1"/>
          </p:nvPr>
        </p:nvSpPr>
        <p:spPr>
          <a:xfrm>
            <a:off x="720000" y="2287750"/>
            <a:ext cx="4709100" cy="14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4" name="Google Shape;794;p26"/>
          <p:cNvSpPr txBox="1"/>
          <p:nvPr/>
        </p:nvSpPr>
        <p:spPr>
          <a:xfrm>
            <a:off x="720000" y="3787900"/>
            <a:ext cx="45189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000" b="1" i="0" u="none" strike="noStrike" cap="none">
                <a:solidFill>
                  <a:schemeClr val="lt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000" b="1" i="0" u="none" strike="noStrike" cap="none">
                <a:solidFill>
                  <a:schemeClr val="lt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000" b="1" i="0" u="none" strike="noStrike" cap="none">
                <a:solidFill>
                  <a:schemeClr val="lt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10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95" name="Google Shape;795;p26"/>
          <p:cNvGrpSpPr/>
          <p:nvPr/>
        </p:nvGrpSpPr>
        <p:grpSpPr>
          <a:xfrm>
            <a:off x="8831311" y="1478060"/>
            <a:ext cx="312682" cy="2193964"/>
            <a:chOff x="8954936" y="1478060"/>
            <a:chExt cx="312682" cy="2193964"/>
          </a:xfrm>
        </p:grpSpPr>
        <p:sp>
          <p:nvSpPr>
            <p:cNvPr id="796" name="Google Shape;796;p26"/>
            <p:cNvSpPr/>
            <p:nvPr/>
          </p:nvSpPr>
          <p:spPr>
            <a:xfrm flipH="1">
              <a:off x="8954936" y="1478060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6"/>
            <p:cNvSpPr/>
            <p:nvPr/>
          </p:nvSpPr>
          <p:spPr>
            <a:xfrm flipH="1">
              <a:off x="8954936" y="1551490"/>
              <a:ext cx="312682" cy="43513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6"/>
            <p:cNvSpPr/>
            <p:nvPr/>
          </p:nvSpPr>
          <p:spPr>
            <a:xfrm flipH="1">
              <a:off x="8954936" y="1626218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26"/>
            <p:cNvSpPr/>
            <p:nvPr/>
          </p:nvSpPr>
          <p:spPr>
            <a:xfrm flipH="1">
              <a:off x="8954936" y="1700989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6"/>
            <p:cNvSpPr/>
            <p:nvPr/>
          </p:nvSpPr>
          <p:spPr>
            <a:xfrm flipH="1">
              <a:off x="8954936" y="1774420"/>
              <a:ext cx="312682" cy="43513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6"/>
            <p:cNvSpPr/>
            <p:nvPr/>
          </p:nvSpPr>
          <p:spPr>
            <a:xfrm flipH="1">
              <a:off x="8954936" y="1849147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6"/>
            <p:cNvSpPr/>
            <p:nvPr/>
          </p:nvSpPr>
          <p:spPr>
            <a:xfrm flipH="1">
              <a:off x="8954936" y="1923919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26"/>
            <p:cNvSpPr/>
            <p:nvPr/>
          </p:nvSpPr>
          <p:spPr>
            <a:xfrm flipH="1">
              <a:off x="8954936" y="1995963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26"/>
            <p:cNvSpPr/>
            <p:nvPr/>
          </p:nvSpPr>
          <p:spPr>
            <a:xfrm flipH="1">
              <a:off x="8954936" y="2070734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6"/>
            <p:cNvSpPr/>
            <p:nvPr/>
          </p:nvSpPr>
          <p:spPr>
            <a:xfrm flipH="1">
              <a:off x="8954936" y="2144120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6"/>
            <p:cNvSpPr/>
            <p:nvPr/>
          </p:nvSpPr>
          <p:spPr>
            <a:xfrm flipH="1">
              <a:off x="8954936" y="2218892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26"/>
            <p:cNvSpPr/>
            <p:nvPr/>
          </p:nvSpPr>
          <p:spPr>
            <a:xfrm flipH="1">
              <a:off x="8954936" y="2293664"/>
              <a:ext cx="312682" cy="43513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6"/>
            <p:cNvSpPr/>
            <p:nvPr/>
          </p:nvSpPr>
          <p:spPr>
            <a:xfrm flipH="1">
              <a:off x="8954936" y="2367049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6"/>
            <p:cNvSpPr/>
            <p:nvPr/>
          </p:nvSpPr>
          <p:spPr>
            <a:xfrm flipH="1">
              <a:off x="8954936" y="2441821"/>
              <a:ext cx="312682" cy="43513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6"/>
            <p:cNvSpPr/>
            <p:nvPr/>
          </p:nvSpPr>
          <p:spPr>
            <a:xfrm flipH="1">
              <a:off x="8954936" y="2515206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6"/>
            <p:cNvSpPr/>
            <p:nvPr/>
          </p:nvSpPr>
          <p:spPr>
            <a:xfrm flipH="1">
              <a:off x="8954936" y="2589978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6"/>
            <p:cNvSpPr/>
            <p:nvPr/>
          </p:nvSpPr>
          <p:spPr>
            <a:xfrm flipH="1">
              <a:off x="8954936" y="2664750"/>
              <a:ext cx="312682" cy="43513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6"/>
            <p:cNvSpPr/>
            <p:nvPr/>
          </p:nvSpPr>
          <p:spPr>
            <a:xfrm flipH="1">
              <a:off x="8954936" y="2736794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6"/>
            <p:cNvSpPr/>
            <p:nvPr/>
          </p:nvSpPr>
          <p:spPr>
            <a:xfrm flipH="1">
              <a:off x="8954936" y="2811521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6"/>
            <p:cNvSpPr/>
            <p:nvPr/>
          </p:nvSpPr>
          <p:spPr>
            <a:xfrm flipH="1">
              <a:off x="8954936" y="2886293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6"/>
            <p:cNvSpPr/>
            <p:nvPr/>
          </p:nvSpPr>
          <p:spPr>
            <a:xfrm flipH="1">
              <a:off x="8954936" y="2959679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6"/>
            <p:cNvSpPr/>
            <p:nvPr/>
          </p:nvSpPr>
          <p:spPr>
            <a:xfrm flipH="1">
              <a:off x="8954936" y="3034450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6"/>
            <p:cNvSpPr/>
            <p:nvPr/>
          </p:nvSpPr>
          <p:spPr>
            <a:xfrm flipH="1">
              <a:off x="8954936" y="3107881"/>
              <a:ext cx="312682" cy="43513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6"/>
            <p:cNvSpPr/>
            <p:nvPr/>
          </p:nvSpPr>
          <p:spPr>
            <a:xfrm flipH="1">
              <a:off x="8954936" y="3182608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6"/>
            <p:cNvSpPr/>
            <p:nvPr/>
          </p:nvSpPr>
          <p:spPr>
            <a:xfrm flipH="1">
              <a:off x="8954936" y="3257380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6"/>
            <p:cNvSpPr/>
            <p:nvPr/>
          </p:nvSpPr>
          <p:spPr>
            <a:xfrm flipH="1">
              <a:off x="8954936" y="3330765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6"/>
            <p:cNvSpPr/>
            <p:nvPr/>
          </p:nvSpPr>
          <p:spPr>
            <a:xfrm flipH="1">
              <a:off x="8954936" y="3405537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6"/>
            <p:cNvSpPr/>
            <p:nvPr/>
          </p:nvSpPr>
          <p:spPr>
            <a:xfrm flipH="1">
              <a:off x="8954936" y="3477581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6"/>
            <p:cNvSpPr/>
            <p:nvPr/>
          </p:nvSpPr>
          <p:spPr>
            <a:xfrm flipH="1">
              <a:off x="8954936" y="3552353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6"/>
            <p:cNvSpPr/>
            <p:nvPr/>
          </p:nvSpPr>
          <p:spPr>
            <a:xfrm flipH="1">
              <a:off x="8954936" y="3627125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lists">
  <p:cSld name="CUSTOM_13"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27"/>
          <p:cNvSpPr/>
          <p:nvPr/>
        </p:nvSpPr>
        <p:spPr>
          <a:xfrm rot="5400000">
            <a:off x="1738425" y="-1952525"/>
            <a:ext cx="5094900" cy="8782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8" name="Google Shape;828;p27"/>
          <p:cNvGrpSpPr/>
          <p:nvPr/>
        </p:nvGrpSpPr>
        <p:grpSpPr>
          <a:xfrm flipH="1">
            <a:off x="7302683" y="661670"/>
            <a:ext cx="3823739" cy="312683"/>
            <a:chOff x="9422000" y="4481475"/>
            <a:chExt cx="2137600" cy="174800"/>
          </a:xfrm>
        </p:grpSpPr>
        <p:sp>
          <p:nvSpPr>
            <p:cNvPr id="829" name="Google Shape;829;p27"/>
            <p:cNvSpPr/>
            <p:nvPr/>
          </p:nvSpPr>
          <p:spPr>
            <a:xfrm rot="5400000">
              <a:off x="114600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7"/>
            <p:cNvSpPr/>
            <p:nvPr/>
          </p:nvSpPr>
          <p:spPr>
            <a:xfrm rot="5400000">
              <a:off x="1141898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7"/>
            <p:cNvSpPr/>
            <p:nvPr/>
          </p:nvSpPr>
          <p:spPr>
            <a:xfrm rot="5400000">
              <a:off x="113772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7"/>
            <p:cNvSpPr/>
            <p:nvPr/>
          </p:nvSpPr>
          <p:spPr>
            <a:xfrm rot="5400000">
              <a:off x="113354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7"/>
            <p:cNvSpPr/>
            <p:nvPr/>
          </p:nvSpPr>
          <p:spPr>
            <a:xfrm rot="5400000">
              <a:off x="112943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7"/>
            <p:cNvSpPr/>
            <p:nvPr/>
          </p:nvSpPr>
          <p:spPr>
            <a:xfrm rot="5400000">
              <a:off x="112525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7"/>
            <p:cNvSpPr/>
            <p:nvPr/>
          </p:nvSpPr>
          <p:spPr>
            <a:xfrm rot="5400000">
              <a:off x="112107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7"/>
            <p:cNvSpPr/>
            <p:nvPr/>
          </p:nvSpPr>
          <p:spPr>
            <a:xfrm rot="5400000">
              <a:off x="111701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7"/>
            <p:cNvSpPr/>
            <p:nvPr/>
          </p:nvSpPr>
          <p:spPr>
            <a:xfrm rot="5400000">
              <a:off x="111283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7"/>
            <p:cNvSpPr/>
            <p:nvPr/>
          </p:nvSpPr>
          <p:spPr>
            <a:xfrm rot="5400000">
              <a:off x="110876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7"/>
            <p:cNvSpPr/>
            <p:nvPr/>
          </p:nvSpPr>
          <p:spPr>
            <a:xfrm rot="5400000">
              <a:off x="110455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7"/>
            <p:cNvSpPr/>
            <p:nvPr/>
          </p:nvSpPr>
          <p:spPr>
            <a:xfrm rot="5400000">
              <a:off x="1100408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7"/>
            <p:cNvSpPr/>
            <p:nvPr/>
          </p:nvSpPr>
          <p:spPr>
            <a:xfrm rot="5400000">
              <a:off x="109630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7"/>
            <p:cNvSpPr/>
            <p:nvPr/>
          </p:nvSpPr>
          <p:spPr>
            <a:xfrm rot="5400000">
              <a:off x="109212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7"/>
            <p:cNvSpPr/>
            <p:nvPr/>
          </p:nvSpPr>
          <p:spPr>
            <a:xfrm rot="5400000">
              <a:off x="108802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7"/>
            <p:cNvSpPr/>
            <p:nvPr/>
          </p:nvSpPr>
          <p:spPr>
            <a:xfrm rot="5400000">
              <a:off x="108384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7"/>
            <p:cNvSpPr/>
            <p:nvPr/>
          </p:nvSpPr>
          <p:spPr>
            <a:xfrm rot="5400000">
              <a:off x="1079663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7"/>
            <p:cNvSpPr/>
            <p:nvPr/>
          </p:nvSpPr>
          <p:spPr>
            <a:xfrm rot="5400000">
              <a:off x="107559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7"/>
            <p:cNvSpPr/>
            <p:nvPr/>
          </p:nvSpPr>
          <p:spPr>
            <a:xfrm rot="5400000">
              <a:off x="107142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7"/>
            <p:cNvSpPr/>
            <p:nvPr/>
          </p:nvSpPr>
          <p:spPr>
            <a:xfrm rot="5400000">
              <a:off x="106724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7"/>
            <p:cNvSpPr/>
            <p:nvPr/>
          </p:nvSpPr>
          <p:spPr>
            <a:xfrm rot="5400000">
              <a:off x="106317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7"/>
            <p:cNvSpPr/>
            <p:nvPr/>
          </p:nvSpPr>
          <p:spPr>
            <a:xfrm rot="5400000">
              <a:off x="105895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7"/>
            <p:cNvSpPr/>
            <p:nvPr/>
          </p:nvSpPr>
          <p:spPr>
            <a:xfrm rot="5400000">
              <a:off x="1054891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7"/>
            <p:cNvSpPr/>
            <p:nvPr/>
          </p:nvSpPr>
          <p:spPr>
            <a:xfrm rot="5400000">
              <a:off x="105071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7"/>
            <p:cNvSpPr/>
            <p:nvPr/>
          </p:nvSpPr>
          <p:spPr>
            <a:xfrm rot="5400000">
              <a:off x="104653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7"/>
            <p:cNvSpPr/>
            <p:nvPr/>
          </p:nvSpPr>
          <p:spPr>
            <a:xfrm rot="5400000">
              <a:off x="104243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7"/>
            <p:cNvSpPr/>
            <p:nvPr/>
          </p:nvSpPr>
          <p:spPr>
            <a:xfrm rot="5400000">
              <a:off x="103825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7"/>
            <p:cNvSpPr/>
            <p:nvPr/>
          </p:nvSpPr>
          <p:spPr>
            <a:xfrm rot="5400000">
              <a:off x="103418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7"/>
            <p:cNvSpPr/>
            <p:nvPr/>
          </p:nvSpPr>
          <p:spPr>
            <a:xfrm rot="5400000">
              <a:off x="103000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7"/>
            <p:cNvSpPr/>
            <p:nvPr/>
          </p:nvSpPr>
          <p:spPr>
            <a:xfrm rot="5400000">
              <a:off x="102582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7"/>
            <p:cNvSpPr/>
            <p:nvPr/>
          </p:nvSpPr>
          <p:spPr>
            <a:xfrm rot="5400000">
              <a:off x="102172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7"/>
            <p:cNvSpPr/>
            <p:nvPr/>
          </p:nvSpPr>
          <p:spPr>
            <a:xfrm rot="5400000">
              <a:off x="101754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7"/>
            <p:cNvSpPr/>
            <p:nvPr/>
          </p:nvSpPr>
          <p:spPr>
            <a:xfrm rot="5400000">
              <a:off x="101336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7"/>
            <p:cNvSpPr/>
            <p:nvPr/>
          </p:nvSpPr>
          <p:spPr>
            <a:xfrm rot="5400000">
              <a:off x="100929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7"/>
            <p:cNvSpPr/>
            <p:nvPr/>
          </p:nvSpPr>
          <p:spPr>
            <a:xfrm rot="5400000">
              <a:off x="1005118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7"/>
            <p:cNvSpPr/>
            <p:nvPr/>
          </p:nvSpPr>
          <p:spPr>
            <a:xfrm rot="5400000">
              <a:off x="100101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7"/>
            <p:cNvSpPr/>
            <p:nvPr/>
          </p:nvSpPr>
          <p:spPr>
            <a:xfrm rot="5400000">
              <a:off x="99683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7"/>
            <p:cNvSpPr/>
            <p:nvPr/>
          </p:nvSpPr>
          <p:spPr>
            <a:xfrm rot="5400000">
              <a:off x="99265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7"/>
            <p:cNvSpPr/>
            <p:nvPr/>
          </p:nvSpPr>
          <p:spPr>
            <a:xfrm rot="5400000">
              <a:off x="98859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7"/>
            <p:cNvSpPr/>
            <p:nvPr/>
          </p:nvSpPr>
          <p:spPr>
            <a:xfrm rot="5400000">
              <a:off x="98441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7"/>
            <p:cNvSpPr/>
            <p:nvPr/>
          </p:nvSpPr>
          <p:spPr>
            <a:xfrm rot="5400000">
              <a:off x="98030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7"/>
            <p:cNvSpPr/>
            <p:nvPr/>
          </p:nvSpPr>
          <p:spPr>
            <a:xfrm rot="5400000">
              <a:off x="97613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7"/>
            <p:cNvSpPr/>
            <p:nvPr/>
          </p:nvSpPr>
          <p:spPr>
            <a:xfrm rot="5400000">
              <a:off x="97195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7"/>
            <p:cNvSpPr/>
            <p:nvPr/>
          </p:nvSpPr>
          <p:spPr>
            <a:xfrm rot="5400000">
              <a:off x="967883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7"/>
            <p:cNvSpPr/>
            <p:nvPr/>
          </p:nvSpPr>
          <p:spPr>
            <a:xfrm rot="5400000">
              <a:off x="96370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7"/>
            <p:cNvSpPr/>
            <p:nvPr/>
          </p:nvSpPr>
          <p:spPr>
            <a:xfrm rot="5400000">
              <a:off x="95952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7"/>
            <p:cNvSpPr/>
            <p:nvPr/>
          </p:nvSpPr>
          <p:spPr>
            <a:xfrm rot="5400000">
              <a:off x="95542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7"/>
            <p:cNvSpPr/>
            <p:nvPr/>
          </p:nvSpPr>
          <p:spPr>
            <a:xfrm rot="5400000">
              <a:off x="95124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7"/>
            <p:cNvSpPr/>
            <p:nvPr/>
          </p:nvSpPr>
          <p:spPr>
            <a:xfrm rot="5400000">
              <a:off x="94717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7"/>
            <p:cNvSpPr/>
            <p:nvPr/>
          </p:nvSpPr>
          <p:spPr>
            <a:xfrm rot="5400000">
              <a:off x="94299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7"/>
            <p:cNvSpPr/>
            <p:nvPr/>
          </p:nvSpPr>
          <p:spPr>
            <a:xfrm rot="5400000">
              <a:off x="93881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7"/>
            <p:cNvSpPr/>
            <p:nvPr/>
          </p:nvSpPr>
          <p:spPr>
            <a:xfrm rot="5400000">
              <a:off x="93471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1" name="Google Shape;881;p27"/>
          <p:cNvSpPr txBox="1">
            <a:spLocks noGrp="1"/>
          </p:cNvSpPr>
          <p:nvPr>
            <p:ph type="title"/>
          </p:nvPr>
        </p:nvSpPr>
        <p:spPr>
          <a:xfrm>
            <a:off x="720000" y="4776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882" name="Google Shape;882;p27"/>
          <p:cNvSpPr txBox="1">
            <a:spLocks noGrp="1"/>
          </p:cNvSpPr>
          <p:nvPr>
            <p:ph type="subTitle" idx="1"/>
          </p:nvPr>
        </p:nvSpPr>
        <p:spPr>
          <a:xfrm>
            <a:off x="738975" y="1476375"/>
            <a:ext cx="3595500" cy="30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Proxima Nova"/>
              <a:buNone/>
              <a:defRPr sz="1100">
                <a:solidFill>
                  <a:schemeClr val="accent5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Proxima Nova"/>
              <a:buNone/>
              <a:defRPr sz="11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Proxima Nova"/>
              <a:buNone/>
              <a:defRPr sz="11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Proxima Nova"/>
              <a:buNone/>
              <a:defRPr sz="11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Proxima Nova"/>
              <a:buNone/>
              <a:defRPr sz="11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Proxima Nova"/>
              <a:buNone/>
              <a:defRPr sz="11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Proxima Nova"/>
              <a:buNone/>
              <a:defRPr sz="11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Proxima Nova"/>
              <a:buNone/>
              <a:defRPr sz="11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Proxima Nova"/>
              <a:buNone/>
              <a:defRPr sz="11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  <p:sp>
        <p:nvSpPr>
          <p:cNvPr id="883" name="Google Shape;883;p27"/>
          <p:cNvSpPr txBox="1">
            <a:spLocks noGrp="1"/>
          </p:cNvSpPr>
          <p:nvPr>
            <p:ph type="subTitle" idx="2"/>
          </p:nvPr>
        </p:nvSpPr>
        <p:spPr>
          <a:xfrm>
            <a:off x="4624439" y="1476375"/>
            <a:ext cx="3595500" cy="30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Proxima Nova"/>
              <a:buNone/>
              <a:defRPr sz="1100">
                <a:solidFill>
                  <a:schemeClr val="accent5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Proxima Nova"/>
              <a:buNone/>
              <a:defRPr sz="1100"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Proxima Nova"/>
              <a:buNone/>
              <a:defRPr sz="1100"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Proxima Nova"/>
              <a:buNone/>
              <a:defRPr sz="1100"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Proxima Nova"/>
              <a:buNone/>
              <a:defRPr sz="1100"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Proxima Nova"/>
              <a:buNone/>
              <a:defRPr sz="1100"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Proxima Nova"/>
              <a:buNone/>
              <a:defRPr sz="1100"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Proxima Nova"/>
              <a:buNone/>
              <a:defRPr sz="1100"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Proxima Nova"/>
              <a:buNone/>
              <a:defRPr sz="1100"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"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28"/>
          <p:cNvSpPr txBox="1"/>
          <p:nvPr/>
        </p:nvSpPr>
        <p:spPr>
          <a:xfrm>
            <a:off x="671475" y="477600"/>
            <a:ext cx="7881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ЗАГОЛОВОК</a:t>
            </a:r>
            <a:endParaRPr sz="3500">
              <a:solidFill>
                <a:srgbClr val="000000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886" name="Google Shape;886;p28"/>
          <p:cNvSpPr txBox="1"/>
          <p:nvPr/>
        </p:nvSpPr>
        <p:spPr>
          <a:xfrm>
            <a:off x="1636225" y="1482675"/>
            <a:ext cx="28440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ПОДЗАГОЛОВОК</a:t>
            </a:r>
            <a:endParaRPr sz="2400">
              <a:solidFill>
                <a:srgbClr val="000000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887" name="Google Shape;887;p28"/>
          <p:cNvSpPr txBox="1"/>
          <p:nvPr/>
        </p:nvSpPr>
        <p:spPr>
          <a:xfrm>
            <a:off x="1217375" y="1974650"/>
            <a:ext cx="4025400" cy="24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64BE2B"/>
              </a:buClr>
              <a:buSzPts val="1400"/>
              <a:buFont typeface="Proxima Nova Semibold"/>
              <a:buChar char="➔"/>
            </a:pPr>
            <a:r>
              <a:rPr lang="en">
                <a:solidFill>
                  <a:srgbClr val="434343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ДосМЯМИЧИ</a:t>
            </a:r>
            <a:endParaRPr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64BE2B"/>
              </a:buClr>
              <a:buSzPts val="1400"/>
              <a:buFont typeface="Proxima Nova Semibold"/>
              <a:buChar char="➔"/>
            </a:pPr>
            <a:r>
              <a:rPr lang="en">
                <a:solidFill>
                  <a:srgbClr val="434343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Доступ к чату потока</a:t>
            </a:r>
            <a:endParaRPr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64BE2B"/>
              </a:buClr>
              <a:buSzPts val="1400"/>
              <a:buFont typeface="Proxima Nova Semibold"/>
              <a:buChar char="➔"/>
            </a:pPr>
            <a:r>
              <a:rPr lang="en">
                <a:solidFill>
                  <a:srgbClr val="434343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Возможность комментировать </a:t>
            </a:r>
            <a:endParaRPr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         работы других участников</a:t>
            </a:r>
            <a:endParaRPr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64BE2B"/>
              </a:buClr>
              <a:buSzPts val="1400"/>
              <a:buFont typeface="Proxima Nova Semibold"/>
              <a:buChar char="➔"/>
            </a:pPr>
            <a:r>
              <a:rPr lang="en">
                <a:solidFill>
                  <a:srgbClr val="434343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Обязательное выполнение заданий </a:t>
            </a:r>
            <a:endParaRPr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64BE2B"/>
              </a:buClr>
              <a:buSzPts val="1400"/>
              <a:buFont typeface="Proxima Nova Semibold"/>
              <a:buChar char="➔"/>
            </a:pPr>
            <a:r>
              <a:rPr lang="en">
                <a:solidFill>
                  <a:srgbClr val="434343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Рецензии на задания от ведущих журналистов RT </a:t>
            </a:r>
            <a:endParaRPr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888" name="Google Shape;888;p28"/>
          <p:cNvSpPr txBox="1"/>
          <p:nvPr/>
        </p:nvSpPr>
        <p:spPr>
          <a:xfrm>
            <a:off x="4806275" y="1482675"/>
            <a:ext cx="29577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ПОДЗАГОЛОВОК</a:t>
            </a:r>
            <a:endParaRPr sz="2400">
              <a:solidFill>
                <a:srgbClr val="000000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889" name="Google Shape;889;p28"/>
          <p:cNvSpPr txBox="1"/>
          <p:nvPr/>
        </p:nvSpPr>
        <p:spPr>
          <a:xfrm>
            <a:off x="4806275" y="1974650"/>
            <a:ext cx="3306000" cy="2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76BB1D"/>
              </a:buClr>
              <a:buSzPts val="1400"/>
              <a:buFont typeface="Proxima Nova Semibold"/>
              <a:buChar char="➔"/>
            </a:pPr>
            <a:r>
              <a:rPr lang="en">
                <a:solidFill>
                  <a:srgbClr val="434343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Доступ ко всем видеоурокам </a:t>
            </a:r>
            <a:endParaRPr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         и вебинарам</a:t>
            </a:r>
            <a:endParaRPr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76BB1D"/>
              </a:buClr>
              <a:buSzPts val="1400"/>
              <a:buFont typeface="Proxima Nova Semibold"/>
              <a:buChar char="➔"/>
            </a:pPr>
            <a:r>
              <a:rPr lang="en">
                <a:solidFill>
                  <a:srgbClr val="434343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Доступ к чату потока</a:t>
            </a:r>
            <a:endParaRPr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76BB1D"/>
              </a:buClr>
              <a:buSzPts val="1400"/>
              <a:buFont typeface="Proxima Nova Semibold"/>
              <a:buChar char="➔"/>
            </a:pPr>
            <a:r>
              <a:rPr lang="en">
                <a:solidFill>
                  <a:srgbClr val="434343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Возможность комментировать работы других участников</a:t>
            </a:r>
            <a:endParaRPr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76BB1D"/>
              </a:buClr>
              <a:buSzPts val="1400"/>
              <a:buFont typeface="Proxima Nova Semibold"/>
              <a:buChar char="➔"/>
            </a:pPr>
            <a:r>
              <a:rPr lang="en">
                <a:solidFill>
                  <a:srgbClr val="434343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Автоматический доступ</a:t>
            </a:r>
            <a:endParaRPr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к следующим этапам</a:t>
            </a:r>
            <a:endParaRPr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без выполнения заданий</a:t>
            </a:r>
            <a:endParaRPr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4_1_1_1"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30"/>
          <p:cNvSpPr/>
          <p:nvPr/>
        </p:nvSpPr>
        <p:spPr>
          <a:xfrm rot="5400000">
            <a:off x="1380175" y="-1594175"/>
            <a:ext cx="5094900" cy="8066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9" name="Google Shape;959;p30"/>
          <p:cNvGrpSpPr/>
          <p:nvPr/>
        </p:nvGrpSpPr>
        <p:grpSpPr>
          <a:xfrm flipH="1">
            <a:off x="6350183" y="661670"/>
            <a:ext cx="3823739" cy="312683"/>
            <a:chOff x="9422000" y="4481475"/>
            <a:chExt cx="2137600" cy="174800"/>
          </a:xfrm>
        </p:grpSpPr>
        <p:sp>
          <p:nvSpPr>
            <p:cNvPr id="960" name="Google Shape;960;p30"/>
            <p:cNvSpPr/>
            <p:nvPr/>
          </p:nvSpPr>
          <p:spPr>
            <a:xfrm rot="5400000">
              <a:off x="114600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0"/>
            <p:cNvSpPr/>
            <p:nvPr/>
          </p:nvSpPr>
          <p:spPr>
            <a:xfrm rot="5400000">
              <a:off x="1141898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0"/>
            <p:cNvSpPr/>
            <p:nvPr/>
          </p:nvSpPr>
          <p:spPr>
            <a:xfrm rot="5400000">
              <a:off x="113772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0"/>
            <p:cNvSpPr/>
            <p:nvPr/>
          </p:nvSpPr>
          <p:spPr>
            <a:xfrm rot="5400000">
              <a:off x="113354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0"/>
            <p:cNvSpPr/>
            <p:nvPr/>
          </p:nvSpPr>
          <p:spPr>
            <a:xfrm rot="5400000">
              <a:off x="112943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0"/>
            <p:cNvSpPr/>
            <p:nvPr/>
          </p:nvSpPr>
          <p:spPr>
            <a:xfrm rot="5400000">
              <a:off x="112525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0"/>
            <p:cNvSpPr/>
            <p:nvPr/>
          </p:nvSpPr>
          <p:spPr>
            <a:xfrm rot="5400000">
              <a:off x="112107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0"/>
            <p:cNvSpPr/>
            <p:nvPr/>
          </p:nvSpPr>
          <p:spPr>
            <a:xfrm rot="5400000">
              <a:off x="111701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0"/>
            <p:cNvSpPr/>
            <p:nvPr/>
          </p:nvSpPr>
          <p:spPr>
            <a:xfrm rot="5400000">
              <a:off x="111283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0"/>
            <p:cNvSpPr/>
            <p:nvPr/>
          </p:nvSpPr>
          <p:spPr>
            <a:xfrm rot="5400000">
              <a:off x="110876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0"/>
            <p:cNvSpPr/>
            <p:nvPr/>
          </p:nvSpPr>
          <p:spPr>
            <a:xfrm rot="5400000">
              <a:off x="110455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0"/>
            <p:cNvSpPr/>
            <p:nvPr/>
          </p:nvSpPr>
          <p:spPr>
            <a:xfrm rot="5400000">
              <a:off x="1100408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0"/>
            <p:cNvSpPr/>
            <p:nvPr/>
          </p:nvSpPr>
          <p:spPr>
            <a:xfrm rot="5400000">
              <a:off x="109630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0"/>
            <p:cNvSpPr/>
            <p:nvPr/>
          </p:nvSpPr>
          <p:spPr>
            <a:xfrm rot="5400000">
              <a:off x="109212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0"/>
            <p:cNvSpPr/>
            <p:nvPr/>
          </p:nvSpPr>
          <p:spPr>
            <a:xfrm rot="5400000">
              <a:off x="108802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0"/>
            <p:cNvSpPr/>
            <p:nvPr/>
          </p:nvSpPr>
          <p:spPr>
            <a:xfrm rot="5400000">
              <a:off x="108384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0"/>
            <p:cNvSpPr/>
            <p:nvPr/>
          </p:nvSpPr>
          <p:spPr>
            <a:xfrm rot="5400000">
              <a:off x="1079663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0"/>
            <p:cNvSpPr/>
            <p:nvPr/>
          </p:nvSpPr>
          <p:spPr>
            <a:xfrm rot="5400000">
              <a:off x="107559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0"/>
            <p:cNvSpPr/>
            <p:nvPr/>
          </p:nvSpPr>
          <p:spPr>
            <a:xfrm rot="5400000">
              <a:off x="107142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0"/>
            <p:cNvSpPr/>
            <p:nvPr/>
          </p:nvSpPr>
          <p:spPr>
            <a:xfrm rot="5400000">
              <a:off x="106724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0"/>
            <p:cNvSpPr/>
            <p:nvPr/>
          </p:nvSpPr>
          <p:spPr>
            <a:xfrm rot="5400000">
              <a:off x="106317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0"/>
            <p:cNvSpPr/>
            <p:nvPr/>
          </p:nvSpPr>
          <p:spPr>
            <a:xfrm rot="5400000">
              <a:off x="105895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0"/>
            <p:cNvSpPr/>
            <p:nvPr/>
          </p:nvSpPr>
          <p:spPr>
            <a:xfrm rot="5400000">
              <a:off x="1054891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0"/>
            <p:cNvSpPr/>
            <p:nvPr/>
          </p:nvSpPr>
          <p:spPr>
            <a:xfrm rot="5400000">
              <a:off x="105071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0"/>
            <p:cNvSpPr/>
            <p:nvPr/>
          </p:nvSpPr>
          <p:spPr>
            <a:xfrm rot="5400000">
              <a:off x="104653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0"/>
            <p:cNvSpPr/>
            <p:nvPr/>
          </p:nvSpPr>
          <p:spPr>
            <a:xfrm rot="5400000">
              <a:off x="104243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0"/>
            <p:cNvSpPr/>
            <p:nvPr/>
          </p:nvSpPr>
          <p:spPr>
            <a:xfrm rot="5400000">
              <a:off x="103825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0"/>
            <p:cNvSpPr/>
            <p:nvPr/>
          </p:nvSpPr>
          <p:spPr>
            <a:xfrm rot="5400000">
              <a:off x="103418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0"/>
            <p:cNvSpPr/>
            <p:nvPr/>
          </p:nvSpPr>
          <p:spPr>
            <a:xfrm rot="5400000">
              <a:off x="103000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0"/>
            <p:cNvSpPr/>
            <p:nvPr/>
          </p:nvSpPr>
          <p:spPr>
            <a:xfrm rot="5400000">
              <a:off x="102582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0"/>
            <p:cNvSpPr/>
            <p:nvPr/>
          </p:nvSpPr>
          <p:spPr>
            <a:xfrm rot="5400000">
              <a:off x="102172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0"/>
            <p:cNvSpPr/>
            <p:nvPr/>
          </p:nvSpPr>
          <p:spPr>
            <a:xfrm rot="5400000">
              <a:off x="101754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0"/>
            <p:cNvSpPr/>
            <p:nvPr/>
          </p:nvSpPr>
          <p:spPr>
            <a:xfrm rot="5400000">
              <a:off x="101336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0"/>
            <p:cNvSpPr/>
            <p:nvPr/>
          </p:nvSpPr>
          <p:spPr>
            <a:xfrm rot="5400000">
              <a:off x="100929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0"/>
            <p:cNvSpPr/>
            <p:nvPr/>
          </p:nvSpPr>
          <p:spPr>
            <a:xfrm rot="5400000">
              <a:off x="1005118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0"/>
            <p:cNvSpPr/>
            <p:nvPr/>
          </p:nvSpPr>
          <p:spPr>
            <a:xfrm rot="5400000">
              <a:off x="100101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0"/>
            <p:cNvSpPr/>
            <p:nvPr/>
          </p:nvSpPr>
          <p:spPr>
            <a:xfrm rot="5400000">
              <a:off x="99683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0"/>
            <p:cNvSpPr/>
            <p:nvPr/>
          </p:nvSpPr>
          <p:spPr>
            <a:xfrm rot="5400000">
              <a:off x="99265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0"/>
            <p:cNvSpPr/>
            <p:nvPr/>
          </p:nvSpPr>
          <p:spPr>
            <a:xfrm rot="5400000">
              <a:off x="98859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0"/>
            <p:cNvSpPr/>
            <p:nvPr/>
          </p:nvSpPr>
          <p:spPr>
            <a:xfrm rot="5400000">
              <a:off x="98441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0"/>
            <p:cNvSpPr/>
            <p:nvPr/>
          </p:nvSpPr>
          <p:spPr>
            <a:xfrm rot="5400000">
              <a:off x="98030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0"/>
            <p:cNvSpPr/>
            <p:nvPr/>
          </p:nvSpPr>
          <p:spPr>
            <a:xfrm rot="5400000">
              <a:off x="97613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0"/>
            <p:cNvSpPr/>
            <p:nvPr/>
          </p:nvSpPr>
          <p:spPr>
            <a:xfrm rot="5400000">
              <a:off x="97195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0"/>
            <p:cNvSpPr/>
            <p:nvPr/>
          </p:nvSpPr>
          <p:spPr>
            <a:xfrm rot="5400000">
              <a:off x="967883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0"/>
            <p:cNvSpPr/>
            <p:nvPr/>
          </p:nvSpPr>
          <p:spPr>
            <a:xfrm rot="5400000">
              <a:off x="96370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0"/>
            <p:cNvSpPr/>
            <p:nvPr/>
          </p:nvSpPr>
          <p:spPr>
            <a:xfrm rot="5400000">
              <a:off x="95952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0"/>
            <p:cNvSpPr/>
            <p:nvPr/>
          </p:nvSpPr>
          <p:spPr>
            <a:xfrm rot="5400000">
              <a:off x="95542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0"/>
            <p:cNvSpPr/>
            <p:nvPr/>
          </p:nvSpPr>
          <p:spPr>
            <a:xfrm rot="5400000">
              <a:off x="95124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0"/>
            <p:cNvSpPr/>
            <p:nvPr/>
          </p:nvSpPr>
          <p:spPr>
            <a:xfrm rot="5400000">
              <a:off x="94717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0"/>
            <p:cNvSpPr/>
            <p:nvPr/>
          </p:nvSpPr>
          <p:spPr>
            <a:xfrm rot="5400000">
              <a:off x="94299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0"/>
            <p:cNvSpPr/>
            <p:nvPr/>
          </p:nvSpPr>
          <p:spPr>
            <a:xfrm rot="5400000">
              <a:off x="93881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0"/>
            <p:cNvSpPr/>
            <p:nvPr/>
          </p:nvSpPr>
          <p:spPr>
            <a:xfrm rot="5400000">
              <a:off x="93471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3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14" name="Google Shape;1014;p31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  <a:defRPr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■"/>
              <a:defRPr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■"/>
              <a:defRPr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15" name="Google Shape;1015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32"/>
          <p:cNvSpPr/>
          <p:nvPr/>
        </p:nvSpPr>
        <p:spPr>
          <a:xfrm>
            <a:off x="465275" y="630000"/>
            <a:ext cx="7402500" cy="393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32"/>
          <p:cNvSpPr txBox="1">
            <a:spLocks noGrp="1"/>
          </p:cNvSpPr>
          <p:nvPr>
            <p:ph type="title"/>
          </p:nvPr>
        </p:nvSpPr>
        <p:spPr>
          <a:xfrm>
            <a:off x="720000" y="2329825"/>
            <a:ext cx="2497200" cy="10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9" name="Google Shape;1019;p32"/>
          <p:cNvSpPr txBox="1">
            <a:spLocks noGrp="1"/>
          </p:cNvSpPr>
          <p:nvPr>
            <p:ph type="title" idx="2"/>
          </p:nvPr>
        </p:nvSpPr>
        <p:spPr>
          <a:xfrm>
            <a:off x="3369625" y="801450"/>
            <a:ext cx="23256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Open Sans"/>
              <a:buNone/>
              <a:defRPr sz="14000" b="1" u="none"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0"/>
              <a:buFont typeface="Open Sans"/>
              <a:buNone/>
              <a:defRPr sz="14000" b="1" u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0"/>
              <a:buFont typeface="Open Sans"/>
              <a:buNone/>
              <a:defRPr sz="14000" b="1" u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0"/>
              <a:buFont typeface="Open Sans"/>
              <a:buNone/>
              <a:defRPr sz="14000" b="1" u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0"/>
              <a:buFont typeface="Open Sans"/>
              <a:buNone/>
              <a:defRPr sz="14000" b="1" u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0"/>
              <a:buFont typeface="Open Sans"/>
              <a:buNone/>
              <a:defRPr sz="14000" b="1" u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0"/>
              <a:buFont typeface="Open Sans"/>
              <a:buNone/>
              <a:defRPr sz="14000" b="1" u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0"/>
              <a:buFont typeface="Open Sans"/>
              <a:buNone/>
              <a:defRPr sz="14000" b="1" u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0"/>
              <a:buFont typeface="Open Sans"/>
              <a:buNone/>
              <a:defRPr sz="14000" b="1" u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20" name="Google Shape;1020;p32"/>
          <p:cNvSpPr txBox="1">
            <a:spLocks noGrp="1"/>
          </p:cNvSpPr>
          <p:nvPr>
            <p:ph type="subTitle" idx="1"/>
          </p:nvPr>
        </p:nvSpPr>
        <p:spPr>
          <a:xfrm>
            <a:off x="720000" y="3415675"/>
            <a:ext cx="2916300" cy="6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0" y="0"/>
            <a:ext cx="354000" cy="5143500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45CC65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9" name="Google Shape;7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6300" y="103999"/>
            <a:ext cx="1642824" cy="41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1">
  <p:cSld name="CUSTOM_7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720000" y="477600"/>
            <a:ext cx="7704000" cy="17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subTitle" idx="1"/>
          </p:nvPr>
        </p:nvSpPr>
        <p:spPr>
          <a:xfrm>
            <a:off x="720000" y="2042400"/>
            <a:ext cx="3652500" cy="12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85" name="Google Shape;85;p6"/>
          <p:cNvCxnSpPr/>
          <p:nvPr/>
        </p:nvCxnSpPr>
        <p:spPr>
          <a:xfrm>
            <a:off x="8873150" y="-2600"/>
            <a:ext cx="0" cy="5285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6"/>
          <p:cNvSpPr/>
          <p:nvPr/>
        </p:nvSpPr>
        <p:spPr>
          <a:xfrm>
            <a:off x="-42750" y="705575"/>
            <a:ext cx="636600" cy="858900"/>
          </a:xfrm>
          <a:prstGeom prst="rect">
            <a:avLst/>
          </a:prstGeom>
          <a:solidFill>
            <a:srgbClr val="64BE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ubTitle" idx="2"/>
          </p:nvPr>
        </p:nvSpPr>
        <p:spPr>
          <a:xfrm>
            <a:off x="4683225" y="2042400"/>
            <a:ext cx="3652500" cy="12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88" name="Google Shape;88;p6"/>
          <p:cNvGrpSpPr/>
          <p:nvPr/>
        </p:nvGrpSpPr>
        <p:grpSpPr>
          <a:xfrm flipH="1">
            <a:off x="6350183" y="4570245"/>
            <a:ext cx="3823739" cy="312683"/>
            <a:chOff x="9422000" y="4481475"/>
            <a:chExt cx="2137600" cy="174800"/>
          </a:xfrm>
        </p:grpSpPr>
        <p:sp>
          <p:nvSpPr>
            <p:cNvPr id="89" name="Google Shape;89;p6"/>
            <p:cNvSpPr/>
            <p:nvPr/>
          </p:nvSpPr>
          <p:spPr>
            <a:xfrm rot="5400000">
              <a:off x="114600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6"/>
            <p:cNvSpPr/>
            <p:nvPr/>
          </p:nvSpPr>
          <p:spPr>
            <a:xfrm rot="5400000">
              <a:off x="1141898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6"/>
            <p:cNvSpPr/>
            <p:nvPr/>
          </p:nvSpPr>
          <p:spPr>
            <a:xfrm rot="5400000">
              <a:off x="113772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 rot="5400000">
              <a:off x="113354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6"/>
            <p:cNvSpPr/>
            <p:nvPr/>
          </p:nvSpPr>
          <p:spPr>
            <a:xfrm rot="5400000">
              <a:off x="112943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6"/>
            <p:cNvSpPr/>
            <p:nvPr/>
          </p:nvSpPr>
          <p:spPr>
            <a:xfrm rot="5400000">
              <a:off x="112525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6"/>
            <p:cNvSpPr/>
            <p:nvPr/>
          </p:nvSpPr>
          <p:spPr>
            <a:xfrm rot="5400000">
              <a:off x="112107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6"/>
            <p:cNvSpPr/>
            <p:nvPr/>
          </p:nvSpPr>
          <p:spPr>
            <a:xfrm rot="5400000">
              <a:off x="111701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6"/>
            <p:cNvSpPr/>
            <p:nvPr/>
          </p:nvSpPr>
          <p:spPr>
            <a:xfrm rot="5400000">
              <a:off x="111283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 rot="5400000">
              <a:off x="110876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 rot="5400000">
              <a:off x="110455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6"/>
            <p:cNvSpPr/>
            <p:nvPr/>
          </p:nvSpPr>
          <p:spPr>
            <a:xfrm rot="5400000">
              <a:off x="1100408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6"/>
            <p:cNvSpPr/>
            <p:nvPr/>
          </p:nvSpPr>
          <p:spPr>
            <a:xfrm rot="5400000">
              <a:off x="109630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6"/>
            <p:cNvSpPr/>
            <p:nvPr/>
          </p:nvSpPr>
          <p:spPr>
            <a:xfrm rot="5400000">
              <a:off x="109212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6"/>
            <p:cNvSpPr/>
            <p:nvPr/>
          </p:nvSpPr>
          <p:spPr>
            <a:xfrm rot="5400000">
              <a:off x="108802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6"/>
            <p:cNvSpPr/>
            <p:nvPr/>
          </p:nvSpPr>
          <p:spPr>
            <a:xfrm rot="5400000">
              <a:off x="108384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 rot="5400000">
              <a:off x="1079663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6"/>
            <p:cNvSpPr/>
            <p:nvPr/>
          </p:nvSpPr>
          <p:spPr>
            <a:xfrm rot="5400000">
              <a:off x="107559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6"/>
            <p:cNvSpPr/>
            <p:nvPr/>
          </p:nvSpPr>
          <p:spPr>
            <a:xfrm rot="5400000">
              <a:off x="107142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 rot="5400000">
              <a:off x="106724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6"/>
            <p:cNvSpPr/>
            <p:nvPr/>
          </p:nvSpPr>
          <p:spPr>
            <a:xfrm rot="5400000">
              <a:off x="106317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6"/>
            <p:cNvSpPr/>
            <p:nvPr/>
          </p:nvSpPr>
          <p:spPr>
            <a:xfrm rot="5400000">
              <a:off x="105895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 rot="5400000">
              <a:off x="1054891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6"/>
            <p:cNvSpPr/>
            <p:nvPr/>
          </p:nvSpPr>
          <p:spPr>
            <a:xfrm rot="5400000">
              <a:off x="105071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6"/>
            <p:cNvSpPr/>
            <p:nvPr/>
          </p:nvSpPr>
          <p:spPr>
            <a:xfrm rot="5400000">
              <a:off x="104653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6"/>
            <p:cNvSpPr/>
            <p:nvPr/>
          </p:nvSpPr>
          <p:spPr>
            <a:xfrm rot="5400000">
              <a:off x="104243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6"/>
            <p:cNvSpPr/>
            <p:nvPr/>
          </p:nvSpPr>
          <p:spPr>
            <a:xfrm rot="5400000">
              <a:off x="103825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6"/>
            <p:cNvSpPr/>
            <p:nvPr/>
          </p:nvSpPr>
          <p:spPr>
            <a:xfrm rot="5400000">
              <a:off x="103418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6"/>
            <p:cNvSpPr/>
            <p:nvPr/>
          </p:nvSpPr>
          <p:spPr>
            <a:xfrm rot="5400000">
              <a:off x="103000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6"/>
            <p:cNvSpPr/>
            <p:nvPr/>
          </p:nvSpPr>
          <p:spPr>
            <a:xfrm rot="5400000">
              <a:off x="102582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6"/>
            <p:cNvSpPr/>
            <p:nvPr/>
          </p:nvSpPr>
          <p:spPr>
            <a:xfrm rot="5400000">
              <a:off x="102172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 rot="5400000">
              <a:off x="101754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 rot="5400000">
              <a:off x="101336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 rot="5400000">
              <a:off x="100929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 rot="5400000">
              <a:off x="1005118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 rot="5400000">
              <a:off x="100101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 rot="5400000">
              <a:off x="99683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 rot="5400000">
              <a:off x="99265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 rot="5400000">
              <a:off x="98859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 rot="5400000">
              <a:off x="98441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 rot="5400000">
              <a:off x="98030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 rot="5400000">
              <a:off x="97613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 rot="5400000">
              <a:off x="97195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 rot="5400000">
              <a:off x="967883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 rot="5400000">
              <a:off x="96370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 rot="5400000">
              <a:off x="95952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 rot="5400000">
              <a:off x="95542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 rot="5400000">
              <a:off x="95124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 rot="5400000">
              <a:off x="94717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 rot="5400000">
              <a:off x="94299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 rot="5400000">
              <a:off x="93881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 rot="5400000">
              <a:off x="93471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rgbClr val="80F0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1" name="Google Shape;14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6300" y="103999"/>
            <a:ext cx="1642824" cy="41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74">
          <p15:clr>
            <a:srgbClr val="FA7B17"/>
          </p15:clr>
        </p15:guide>
        <p15:guide id="2" orient="horz" pos="444">
          <p15:clr>
            <a:srgbClr val="FA7B17"/>
          </p15:clr>
        </p15:guide>
        <p15:guide id="3" pos="534">
          <p15:clr>
            <a:srgbClr val="FA7B17"/>
          </p15:clr>
        </p15:guide>
        <p15:guide id="4" orient="horz" pos="1287">
          <p15:clr>
            <a:srgbClr val="FA7B17"/>
          </p15:clr>
        </p15:guide>
        <p15:guide id="5" pos="454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1 1">
  <p:cSld name="CUSTOM_7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>
            <a:spLocks noGrp="1"/>
          </p:cNvSpPr>
          <p:nvPr>
            <p:ph type="title"/>
          </p:nvPr>
        </p:nvSpPr>
        <p:spPr>
          <a:xfrm>
            <a:off x="593850" y="318950"/>
            <a:ext cx="6746400" cy="12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  <a:highlight>
                  <a:srgbClr val="161D25"/>
                </a:highlight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144" name="Google Shape;144;p7"/>
          <p:cNvSpPr txBox="1">
            <a:spLocks noGrp="1"/>
          </p:cNvSpPr>
          <p:nvPr>
            <p:ph type="subTitle" idx="1"/>
          </p:nvPr>
        </p:nvSpPr>
        <p:spPr>
          <a:xfrm>
            <a:off x="720000" y="2042400"/>
            <a:ext cx="7239300" cy="25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45" name="Google Shape;14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6300" y="103999"/>
            <a:ext cx="1642824" cy="41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74">
          <p15:clr>
            <a:srgbClr val="FA7B17"/>
          </p15:clr>
        </p15:guide>
        <p15:guide id="2" orient="horz" pos="444">
          <p15:clr>
            <a:srgbClr val="FA7B17"/>
          </p15:clr>
        </p15:guide>
        <p15:guide id="3" pos="534">
          <p15:clr>
            <a:srgbClr val="FA7B17"/>
          </p15:clr>
        </p15:guide>
        <p15:guide id="4" orient="horz" pos="1287">
          <p15:clr>
            <a:srgbClr val="FA7B17"/>
          </p15:clr>
        </p15:guide>
        <p15:guide id="5" pos="454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1 1 1">
  <p:cSld name="CUSTOM_7_1_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74">
          <p15:clr>
            <a:srgbClr val="FA7B17"/>
          </p15:clr>
        </p15:guide>
        <p15:guide id="2" orient="horz" pos="444">
          <p15:clr>
            <a:srgbClr val="FA7B17"/>
          </p15:clr>
        </p15:guide>
        <p15:guide id="3" pos="534">
          <p15:clr>
            <a:srgbClr val="FA7B17"/>
          </p15:clr>
        </p15:guide>
        <p15:guide id="4" orient="horz" pos="1287">
          <p15:clr>
            <a:srgbClr val="FA7B17"/>
          </p15:clr>
        </p15:guide>
        <p15:guide id="5" pos="454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>
            <a:spLocks noGrp="1"/>
          </p:cNvSpPr>
          <p:nvPr>
            <p:ph type="title"/>
          </p:nvPr>
        </p:nvSpPr>
        <p:spPr>
          <a:xfrm>
            <a:off x="720000" y="1260000"/>
            <a:ext cx="3353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149" name="Google Shape;149;p9"/>
          <p:cNvSpPr txBox="1">
            <a:spLocks noGrp="1"/>
          </p:cNvSpPr>
          <p:nvPr>
            <p:ph type="subTitle" idx="1"/>
          </p:nvPr>
        </p:nvSpPr>
        <p:spPr>
          <a:xfrm>
            <a:off x="729500" y="2143500"/>
            <a:ext cx="3353700" cy="17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None/>
              <a:defRPr sz="160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0" name="Google Shape;150;p9"/>
          <p:cNvSpPr/>
          <p:nvPr/>
        </p:nvSpPr>
        <p:spPr>
          <a:xfrm>
            <a:off x="421300" y="407850"/>
            <a:ext cx="9265800" cy="4327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rgbClr val="000000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"/>
          <p:cNvSpPr txBox="1">
            <a:spLocks noGrp="1"/>
          </p:cNvSpPr>
          <p:nvPr>
            <p:ph type="title"/>
          </p:nvPr>
        </p:nvSpPr>
        <p:spPr>
          <a:xfrm>
            <a:off x="720000" y="4776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153" name="Google Shape;153;p10"/>
          <p:cNvSpPr/>
          <p:nvPr/>
        </p:nvSpPr>
        <p:spPr>
          <a:xfrm rot="5400000">
            <a:off x="1380175" y="-1594175"/>
            <a:ext cx="5094900" cy="8066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" name="Google Shape;154;p10"/>
          <p:cNvGrpSpPr/>
          <p:nvPr/>
        </p:nvGrpSpPr>
        <p:grpSpPr>
          <a:xfrm flipH="1">
            <a:off x="6350183" y="661670"/>
            <a:ext cx="3823739" cy="312683"/>
            <a:chOff x="9422000" y="4481475"/>
            <a:chExt cx="2137600" cy="174800"/>
          </a:xfrm>
        </p:grpSpPr>
        <p:sp>
          <p:nvSpPr>
            <p:cNvPr id="155" name="Google Shape;155;p10"/>
            <p:cNvSpPr/>
            <p:nvPr/>
          </p:nvSpPr>
          <p:spPr>
            <a:xfrm rot="5400000">
              <a:off x="114600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0"/>
            <p:cNvSpPr/>
            <p:nvPr/>
          </p:nvSpPr>
          <p:spPr>
            <a:xfrm rot="5400000">
              <a:off x="1141898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0"/>
            <p:cNvSpPr/>
            <p:nvPr/>
          </p:nvSpPr>
          <p:spPr>
            <a:xfrm rot="5400000">
              <a:off x="113772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0"/>
            <p:cNvSpPr/>
            <p:nvPr/>
          </p:nvSpPr>
          <p:spPr>
            <a:xfrm rot="5400000">
              <a:off x="113354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0"/>
            <p:cNvSpPr/>
            <p:nvPr/>
          </p:nvSpPr>
          <p:spPr>
            <a:xfrm rot="5400000">
              <a:off x="112943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0"/>
            <p:cNvSpPr/>
            <p:nvPr/>
          </p:nvSpPr>
          <p:spPr>
            <a:xfrm rot="5400000">
              <a:off x="112525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0"/>
            <p:cNvSpPr/>
            <p:nvPr/>
          </p:nvSpPr>
          <p:spPr>
            <a:xfrm rot="5400000">
              <a:off x="112107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0"/>
            <p:cNvSpPr/>
            <p:nvPr/>
          </p:nvSpPr>
          <p:spPr>
            <a:xfrm rot="5400000">
              <a:off x="111701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0"/>
            <p:cNvSpPr/>
            <p:nvPr/>
          </p:nvSpPr>
          <p:spPr>
            <a:xfrm rot="5400000">
              <a:off x="111283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110876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0"/>
            <p:cNvSpPr/>
            <p:nvPr/>
          </p:nvSpPr>
          <p:spPr>
            <a:xfrm rot="5400000">
              <a:off x="110455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0"/>
            <p:cNvSpPr/>
            <p:nvPr/>
          </p:nvSpPr>
          <p:spPr>
            <a:xfrm rot="5400000">
              <a:off x="1100408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09630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09212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0"/>
            <p:cNvSpPr/>
            <p:nvPr/>
          </p:nvSpPr>
          <p:spPr>
            <a:xfrm rot="5400000">
              <a:off x="108802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0"/>
            <p:cNvSpPr/>
            <p:nvPr/>
          </p:nvSpPr>
          <p:spPr>
            <a:xfrm rot="5400000">
              <a:off x="108384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0"/>
            <p:cNvSpPr/>
            <p:nvPr/>
          </p:nvSpPr>
          <p:spPr>
            <a:xfrm rot="5400000">
              <a:off x="1079663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0"/>
            <p:cNvSpPr/>
            <p:nvPr/>
          </p:nvSpPr>
          <p:spPr>
            <a:xfrm rot="5400000">
              <a:off x="107559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0"/>
            <p:cNvSpPr/>
            <p:nvPr/>
          </p:nvSpPr>
          <p:spPr>
            <a:xfrm rot="5400000">
              <a:off x="107142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0"/>
            <p:cNvSpPr/>
            <p:nvPr/>
          </p:nvSpPr>
          <p:spPr>
            <a:xfrm rot="5400000">
              <a:off x="106724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0"/>
            <p:cNvSpPr/>
            <p:nvPr/>
          </p:nvSpPr>
          <p:spPr>
            <a:xfrm rot="5400000">
              <a:off x="106317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0"/>
            <p:cNvSpPr/>
            <p:nvPr/>
          </p:nvSpPr>
          <p:spPr>
            <a:xfrm rot="5400000">
              <a:off x="105895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0"/>
            <p:cNvSpPr/>
            <p:nvPr/>
          </p:nvSpPr>
          <p:spPr>
            <a:xfrm rot="5400000">
              <a:off x="1054891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0"/>
            <p:cNvSpPr/>
            <p:nvPr/>
          </p:nvSpPr>
          <p:spPr>
            <a:xfrm rot="5400000">
              <a:off x="105071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0"/>
            <p:cNvSpPr/>
            <p:nvPr/>
          </p:nvSpPr>
          <p:spPr>
            <a:xfrm rot="5400000">
              <a:off x="104653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0"/>
            <p:cNvSpPr/>
            <p:nvPr/>
          </p:nvSpPr>
          <p:spPr>
            <a:xfrm rot="5400000">
              <a:off x="104243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0"/>
            <p:cNvSpPr/>
            <p:nvPr/>
          </p:nvSpPr>
          <p:spPr>
            <a:xfrm rot="5400000">
              <a:off x="103825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0"/>
            <p:cNvSpPr/>
            <p:nvPr/>
          </p:nvSpPr>
          <p:spPr>
            <a:xfrm rot="5400000">
              <a:off x="103418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0"/>
            <p:cNvSpPr/>
            <p:nvPr/>
          </p:nvSpPr>
          <p:spPr>
            <a:xfrm rot="5400000">
              <a:off x="103000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0"/>
            <p:cNvSpPr/>
            <p:nvPr/>
          </p:nvSpPr>
          <p:spPr>
            <a:xfrm rot="5400000">
              <a:off x="102582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0"/>
            <p:cNvSpPr/>
            <p:nvPr/>
          </p:nvSpPr>
          <p:spPr>
            <a:xfrm rot="5400000">
              <a:off x="102172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0"/>
            <p:cNvSpPr/>
            <p:nvPr/>
          </p:nvSpPr>
          <p:spPr>
            <a:xfrm rot="5400000">
              <a:off x="101754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0"/>
            <p:cNvSpPr/>
            <p:nvPr/>
          </p:nvSpPr>
          <p:spPr>
            <a:xfrm rot="5400000">
              <a:off x="101336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0"/>
            <p:cNvSpPr/>
            <p:nvPr/>
          </p:nvSpPr>
          <p:spPr>
            <a:xfrm rot="5400000">
              <a:off x="100929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0"/>
            <p:cNvSpPr/>
            <p:nvPr/>
          </p:nvSpPr>
          <p:spPr>
            <a:xfrm rot="5400000">
              <a:off x="1005118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0"/>
            <p:cNvSpPr/>
            <p:nvPr/>
          </p:nvSpPr>
          <p:spPr>
            <a:xfrm rot="5400000">
              <a:off x="100101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0"/>
            <p:cNvSpPr/>
            <p:nvPr/>
          </p:nvSpPr>
          <p:spPr>
            <a:xfrm rot="5400000">
              <a:off x="99683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0"/>
            <p:cNvSpPr/>
            <p:nvPr/>
          </p:nvSpPr>
          <p:spPr>
            <a:xfrm rot="5400000">
              <a:off x="99265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0"/>
            <p:cNvSpPr/>
            <p:nvPr/>
          </p:nvSpPr>
          <p:spPr>
            <a:xfrm rot="5400000">
              <a:off x="98859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0"/>
            <p:cNvSpPr/>
            <p:nvPr/>
          </p:nvSpPr>
          <p:spPr>
            <a:xfrm rot="5400000">
              <a:off x="98441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0"/>
            <p:cNvSpPr/>
            <p:nvPr/>
          </p:nvSpPr>
          <p:spPr>
            <a:xfrm rot="5400000">
              <a:off x="98030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0"/>
            <p:cNvSpPr/>
            <p:nvPr/>
          </p:nvSpPr>
          <p:spPr>
            <a:xfrm rot="5400000">
              <a:off x="97613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0"/>
            <p:cNvSpPr/>
            <p:nvPr/>
          </p:nvSpPr>
          <p:spPr>
            <a:xfrm rot="5400000">
              <a:off x="97195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0"/>
            <p:cNvSpPr/>
            <p:nvPr/>
          </p:nvSpPr>
          <p:spPr>
            <a:xfrm rot="5400000">
              <a:off x="967883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0"/>
            <p:cNvSpPr/>
            <p:nvPr/>
          </p:nvSpPr>
          <p:spPr>
            <a:xfrm rot="5400000">
              <a:off x="96370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0"/>
            <p:cNvSpPr/>
            <p:nvPr/>
          </p:nvSpPr>
          <p:spPr>
            <a:xfrm rot="5400000">
              <a:off x="95952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0"/>
            <p:cNvSpPr/>
            <p:nvPr/>
          </p:nvSpPr>
          <p:spPr>
            <a:xfrm rot="5400000">
              <a:off x="95542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0"/>
            <p:cNvSpPr/>
            <p:nvPr/>
          </p:nvSpPr>
          <p:spPr>
            <a:xfrm rot="5400000">
              <a:off x="95124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0"/>
            <p:cNvSpPr/>
            <p:nvPr/>
          </p:nvSpPr>
          <p:spPr>
            <a:xfrm rot="5400000">
              <a:off x="94717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0"/>
            <p:cNvSpPr/>
            <p:nvPr/>
          </p:nvSpPr>
          <p:spPr>
            <a:xfrm rot="5400000">
              <a:off x="94299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0"/>
            <p:cNvSpPr/>
            <p:nvPr/>
          </p:nvSpPr>
          <p:spPr>
            <a:xfrm rot="5400000">
              <a:off x="93881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0"/>
            <p:cNvSpPr/>
            <p:nvPr/>
          </p:nvSpPr>
          <p:spPr>
            <a:xfrm rot="5400000">
              <a:off x="93471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"/>
          <p:cNvSpPr txBox="1">
            <a:spLocks noGrp="1"/>
          </p:cNvSpPr>
          <p:nvPr>
            <p:ph type="title"/>
          </p:nvPr>
        </p:nvSpPr>
        <p:spPr>
          <a:xfrm>
            <a:off x="720000" y="4776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209" name="Google Shape;209;p11"/>
          <p:cNvSpPr txBox="1">
            <a:spLocks noGrp="1"/>
          </p:cNvSpPr>
          <p:nvPr>
            <p:ph type="ctrTitle" idx="2"/>
          </p:nvPr>
        </p:nvSpPr>
        <p:spPr>
          <a:xfrm>
            <a:off x="719999" y="2861574"/>
            <a:ext cx="22518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0" name="Google Shape;210;p11"/>
          <p:cNvSpPr txBox="1">
            <a:spLocks noGrp="1"/>
          </p:cNvSpPr>
          <p:nvPr>
            <p:ph type="subTitle" idx="1"/>
          </p:nvPr>
        </p:nvSpPr>
        <p:spPr>
          <a:xfrm>
            <a:off x="720000" y="3201150"/>
            <a:ext cx="2251800" cy="7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11"/>
          <p:cNvSpPr txBox="1">
            <a:spLocks noGrp="1"/>
          </p:cNvSpPr>
          <p:nvPr>
            <p:ph type="ctrTitle" idx="3"/>
          </p:nvPr>
        </p:nvSpPr>
        <p:spPr>
          <a:xfrm>
            <a:off x="3446099" y="2861574"/>
            <a:ext cx="22518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2" name="Google Shape;212;p11"/>
          <p:cNvSpPr txBox="1">
            <a:spLocks noGrp="1"/>
          </p:cNvSpPr>
          <p:nvPr>
            <p:ph type="subTitle" idx="4"/>
          </p:nvPr>
        </p:nvSpPr>
        <p:spPr>
          <a:xfrm>
            <a:off x="3446100" y="3201150"/>
            <a:ext cx="2251800" cy="7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11"/>
          <p:cNvSpPr txBox="1">
            <a:spLocks noGrp="1"/>
          </p:cNvSpPr>
          <p:nvPr>
            <p:ph type="ctrTitle" idx="5"/>
          </p:nvPr>
        </p:nvSpPr>
        <p:spPr>
          <a:xfrm>
            <a:off x="6172199" y="2861574"/>
            <a:ext cx="22518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4" name="Google Shape;214;p11"/>
          <p:cNvSpPr txBox="1">
            <a:spLocks noGrp="1"/>
          </p:cNvSpPr>
          <p:nvPr>
            <p:ph type="subTitle" idx="6"/>
          </p:nvPr>
        </p:nvSpPr>
        <p:spPr>
          <a:xfrm>
            <a:off x="6172200" y="3201150"/>
            <a:ext cx="2251800" cy="7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grpSp>
        <p:nvGrpSpPr>
          <p:cNvPr id="215" name="Google Shape;215;p11"/>
          <p:cNvGrpSpPr/>
          <p:nvPr/>
        </p:nvGrpSpPr>
        <p:grpSpPr>
          <a:xfrm flipH="1">
            <a:off x="6350183" y="1290470"/>
            <a:ext cx="3823739" cy="312683"/>
            <a:chOff x="9422000" y="4481475"/>
            <a:chExt cx="2137600" cy="174800"/>
          </a:xfrm>
        </p:grpSpPr>
        <p:sp>
          <p:nvSpPr>
            <p:cNvPr id="216" name="Google Shape;216;p11"/>
            <p:cNvSpPr/>
            <p:nvPr/>
          </p:nvSpPr>
          <p:spPr>
            <a:xfrm rot="5400000">
              <a:off x="114600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1"/>
            <p:cNvSpPr/>
            <p:nvPr/>
          </p:nvSpPr>
          <p:spPr>
            <a:xfrm rot="5400000">
              <a:off x="1141898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1"/>
            <p:cNvSpPr/>
            <p:nvPr/>
          </p:nvSpPr>
          <p:spPr>
            <a:xfrm rot="5400000">
              <a:off x="113772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1"/>
            <p:cNvSpPr/>
            <p:nvPr/>
          </p:nvSpPr>
          <p:spPr>
            <a:xfrm rot="5400000">
              <a:off x="113354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1"/>
            <p:cNvSpPr/>
            <p:nvPr/>
          </p:nvSpPr>
          <p:spPr>
            <a:xfrm rot="5400000">
              <a:off x="112943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1"/>
            <p:cNvSpPr/>
            <p:nvPr/>
          </p:nvSpPr>
          <p:spPr>
            <a:xfrm rot="5400000">
              <a:off x="112525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1"/>
            <p:cNvSpPr/>
            <p:nvPr/>
          </p:nvSpPr>
          <p:spPr>
            <a:xfrm rot="5400000">
              <a:off x="112107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1"/>
            <p:cNvSpPr/>
            <p:nvPr/>
          </p:nvSpPr>
          <p:spPr>
            <a:xfrm rot="5400000">
              <a:off x="111701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1"/>
            <p:cNvSpPr/>
            <p:nvPr/>
          </p:nvSpPr>
          <p:spPr>
            <a:xfrm rot="5400000">
              <a:off x="111283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1"/>
            <p:cNvSpPr/>
            <p:nvPr/>
          </p:nvSpPr>
          <p:spPr>
            <a:xfrm rot="5400000">
              <a:off x="110876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1"/>
            <p:cNvSpPr/>
            <p:nvPr/>
          </p:nvSpPr>
          <p:spPr>
            <a:xfrm rot="5400000">
              <a:off x="110455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1"/>
            <p:cNvSpPr/>
            <p:nvPr/>
          </p:nvSpPr>
          <p:spPr>
            <a:xfrm rot="5400000">
              <a:off x="1100408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1"/>
            <p:cNvSpPr/>
            <p:nvPr/>
          </p:nvSpPr>
          <p:spPr>
            <a:xfrm rot="5400000">
              <a:off x="109630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1"/>
            <p:cNvSpPr/>
            <p:nvPr/>
          </p:nvSpPr>
          <p:spPr>
            <a:xfrm rot="5400000">
              <a:off x="109212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1"/>
            <p:cNvSpPr/>
            <p:nvPr/>
          </p:nvSpPr>
          <p:spPr>
            <a:xfrm rot="5400000">
              <a:off x="108802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1"/>
            <p:cNvSpPr/>
            <p:nvPr/>
          </p:nvSpPr>
          <p:spPr>
            <a:xfrm rot="5400000">
              <a:off x="108384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1"/>
            <p:cNvSpPr/>
            <p:nvPr/>
          </p:nvSpPr>
          <p:spPr>
            <a:xfrm rot="5400000">
              <a:off x="1079663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1"/>
            <p:cNvSpPr/>
            <p:nvPr/>
          </p:nvSpPr>
          <p:spPr>
            <a:xfrm rot="5400000">
              <a:off x="107559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1"/>
            <p:cNvSpPr/>
            <p:nvPr/>
          </p:nvSpPr>
          <p:spPr>
            <a:xfrm rot="5400000">
              <a:off x="107142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1"/>
            <p:cNvSpPr/>
            <p:nvPr/>
          </p:nvSpPr>
          <p:spPr>
            <a:xfrm rot="5400000">
              <a:off x="106724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1"/>
            <p:cNvSpPr/>
            <p:nvPr/>
          </p:nvSpPr>
          <p:spPr>
            <a:xfrm rot="5400000">
              <a:off x="106317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1"/>
            <p:cNvSpPr/>
            <p:nvPr/>
          </p:nvSpPr>
          <p:spPr>
            <a:xfrm rot="5400000">
              <a:off x="105895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1"/>
            <p:cNvSpPr/>
            <p:nvPr/>
          </p:nvSpPr>
          <p:spPr>
            <a:xfrm rot="5400000">
              <a:off x="1054891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1"/>
            <p:cNvSpPr/>
            <p:nvPr/>
          </p:nvSpPr>
          <p:spPr>
            <a:xfrm rot="5400000">
              <a:off x="105071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1"/>
            <p:cNvSpPr/>
            <p:nvPr/>
          </p:nvSpPr>
          <p:spPr>
            <a:xfrm rot="5400000">
              <a:off x="104653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1"/>
            <p:cNvSpPr/>
            <p:nvPr/>
          </p:nvSpPr>
          <p:spPr>
            <a:xfrm rot="5400000">
              <a:off x="104243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1"/>
            <p:cNvSpPr/>
            <p:nvPr/>
          </p:nvSpPr>
          <p:spPr>
            <a:xfrm rot="5400000">
              <a:off x="1038250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1"/>
            <p:cNvSpPr/>
            <p:nvPr/>
          </p:nvSpPr>
          <p:spPr>
            <a:xfrm rot="5400000">
              <a:off x="103418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1"/>
            <p:cNvSpPr/>
            <p:nvPr/>
          </p:nvSpPr>
          <p:spPr>
            <a:xfrm rot="5400000">
              <a:off x="103000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1"/>
            <p:cNvSpPr/>
            <p:nvPr/>
          </p:nvSpPr>
          <p:spPr>
            <a:xfrm rot="5400000">
              <a:off x="102582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1"/>
            <p:cNvSpPr/>
            <p:nvPr/>
          </p:nvSpPr>
          <p:spPr>
            <a:xfrm rot="5400000">
              <a:off x="102172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1"/>
            <p:cNvSpPr/>
            <p:nvPr/>
          </p:nvSpPr>
          <p:spPr>
            <a:xfrm rot="5400000">
              <a:off x="101754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1"/>
            <p:cNvSpPr/>
            <p:nvPr/>
          </p:nvSpPr>
          <p:spPr>
            <a:xfrm rot="5400000">
              <a:off x="101336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1"/>
            <p:cNvSpPr/>
            <p:nvPr/>
          </p:nvSpPr>
          <p:spPr>
            <a:xfrm rot="5400000">
              <a:off x="1009297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1"/>
            <p:cNvSpPr/>
            <p:nvPr/>
          </p:nvSpPr>
          <p:spPr>
            <a:xfrm rot="5400000">
              <a:off x="1005118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1"/>
            <p:cNvSpPr/>
            <p:nvPr/>
          </p:nvSpPr>
          <p:spPr>
            <a:xfrm rot="5400000">
              <a:off x="100101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1"/>
            <p:cNvSpPr/>
            <p:nvPr/>
          </p:nvSpPr>
          <p:spPr>
            <a:xfrm rot="5400000">
              <a:off x="99683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1"/>
            <p:cNvSpPr/>
            <p:nvPr/>
          </p:nvSpPr>
          <p:spPr>
            <a:xfrm rot="5400000">
              <a:off x="9926563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1"/>
            <p:cNvSpPr/>
            <p:nvPr/>
          </p:nvSpPr>
          <p:spPr>
            <a:xfrm rot="5400000">
              <a:off x="98859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1"/>
            <p:cNvSpPr/>
            <p:nvPr/>
          </p:nvSpPr>
          <p:spPr>
            <a:xfrm rot="5400000">
              <a:off x="984412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1"/>
            <p:cNvSpPr/>
            <p:nvPr/>
          </p:nvSpPr>
          <p:spPr>
            <a:xfrm rot="5400000">
              <a:off x="98030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1"/>
            <p:cNvSpPr/>
            <p:nvPr/>
          </p:nvSpPr>
          <p:spPr>
            <a:xfrm rot="5400000">
              <a:off x="97613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1"/>
            <p:cNvSpPr/>
            <p:nvPr/>
          </p:nvSpPr>
          <p:spPr>
            <a:xfrm rot="5400000">
              <a:off x="971950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1"/>
            <p:cNvSpPr/>
            <p:nvPr/>
          </p:nvSpPr>
          <p:spPr>
            <a:xfrm rot="5400000">
              <a:off x="9678838" y="4556713"/>
              <a:ext cx="174800" cy="24325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1"/>
            <p:cNvSpPr/>
            <p:nvPr/>
          </p:nvSpPr>
          <p:spPr>
            <a:xfrm rot="5400000">
              <a:off x="96370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1"/>
            <p:cNvSpPr/>
            <p:nvPr/>
          </p:nvSpPr>
          <p:spPr>
            <a:xfrm rot="5400000">
              <a:off x="9595250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1"/>
            <p:cNvSpPr/>
            <p:nvPr/>
          </p:nvSpPr>
          <p:spPr>
            <a:xfrm rot="5400000">
              <a:off x="95542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1"/>
            <p:cNvSpPr/>
            <p:nvPr/>
          </p:nvSpPr>
          <p:spPr>
            <a:xfrm rot="5400000">
              <a:off x="9512425" y="4556700"/>
              <a:ext cx="174800" cy="24350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1"/>
            <p:cNvSpPr/>
            <p:nvPr/>
          </p:nvSpPr>
          <p:spPr>
            <a:xfrm rot="5400000">
              <a:off x="94717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1"/>
            <p:cNvSpPr/>
            <p:nvPr/>
          </p:nvSpPr>
          <p:spPr>
            <a:xfrm rot="5400000">
              <a:off x="94299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1"/>
            <p:cNvSpPr/>
            <p:nvPr/>
          </p:nvSpPr>
          <p:spPr>
            <a:xfrm rot="5400000">
              <a:off x="9388175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1"/>
            <p:cNvSpPr/>
            <p:nvPr/>
          </p:nvSpPr>
          <p:spPr>
            <a:xfrm rot="5400000">
              <a:off x="9347150" y="4556325"/>
              <a:ext cx="174800" cy="25100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68" name="Google Shape;268;p11"/>
          <p:cNvCxnSpPr/>
          <p:nvPr/>
        </p:nvCxnSpPr>
        <p:spPr>
          <a:xfrm>
            <a:off x="-61775" y="4989050"/>
            <a:ext cx="9298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 sz="2800" i="0" u="none" strike="noStrike" cap="none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0" i="0" u="sng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0" i="0" u="sng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0" i="0" u="sng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0" i="0" u="sng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0" i="0" u="sng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0" i="0" u="sng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0" i="0" u="sng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0" i="0" u="sng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6" r:id="rId27"/>
    <p:sldLayoutId id="2147483677" r:id="rId28"/>
    <p:sldLayoutId id="2147483678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y.rt.com/asean/#applicati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rgbClr val="45CC65"/>
            </a:gs>
          </a:gsLst>
          <a:lin ang="5400012" scaled="0"/>
        </a:gradFill>
        <a:effectLst/>
      </p:bgPr>
    </p:bg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33"/>
          <p:cNvSpPr txBox="1">
            <a:spLocks noGrp="1"/>
          </p:cNvSpPr>
          <p:nvPr>
            <p:ph type="title"/>
          </p:nvPr>
        </p:nvSpPr>
        <p:spPr>
          <a:xfrm>
            <a:off x="921150" y="1881050"/>
            <a:ext cx="6354300" cy="21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b="1" dirty="0">
                <a:solidFill>
                  <a:schemeClr val="accent6"/>
                </a:solidFill>
              </a:rPr>
              <a:t>RT Academy – RT’s international educational project</a:t>
            </a:r>
            <a:br>
              <a:rPr lang="en" sz="4000" b="1" dirty="0">
                <a:solidFill>
                  <a:schemeClr val="accent6"/>
                </a:solidFill>
              </a:rPr>
            </a:br>
            <a:endParaRPr lang="en" sz="4800" dirty="0"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dirty="0"/>
          </a:p>
        </p:txBody>
      </p:sp>
      <p:grpSp>
        <p:nvGrpSpPr>
          <p:cNvPr id="1026" name="Google Shape;1026;p33"/>
          <p:cNvGrpSpPr/>
          <p:nvPr/>
        </p:nvGrpSpPr>
        <p:grpSpPr>
          <a:xfrm rot="5400000">
            <a:off x="5716235" y="3600456"/>
            <a:ext cx="406424" cy="1983924"/>
            <a:chOff x="8954936" y="1923919"/>
            <a:chExt cx="312682" cy="1748105"/>
          </a:xfrm>
        </p:grpSpPr>
        <p:sp>
          <p:nvSpPr>
            <p:cNvPr id="1027" name="Google Shape;1027;p33"/>
            <p:cNvSpPr/>
            <p:nvPr/>
          </p:nvSpPr>
          <p:spPr>
            <a:xfrm flipH="1">
              <a:off x="8954936" y="1923919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3"/>
            <p:cNvSpPr/>
            <p:nvPr/>
          </p:nvSpPr>
          <p:spPr>
            <a:xfrm flipH="1">
              <a:off x="8954936" y="1995963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3"/>
            <p:cNvSpPr/>
            <p:nvPr/>
          </p:nvSpPr>
          <p:spPr>
            <a:xfrm flipH="1">
              <a:off x="8954936" y="2070734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3"/>
            <p:cNvSpPr/>
            <p:nvPr/>
          </p:nvSpPr>
          <p:spPr>
            <a:xfrm flipH="1">
              <a:off x="8954936" y="2144120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3"/>
            <p:cNvSpPr/>
            <p:nvPr/>
          </p:nvSpPr>
          <p:spPr>
            <a:xfrm flipH="1">
              <a:off x="8954936" y="2218892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3"/>
            <p:cNvSpPr/>
            <p:nvPr/>
          </p:nvSpPr>
          <p:spPr>
            <a:xfrm flipH="1">
              <a:off x="8954936" y="2293664"/>
              <a:ext cx="312682" cy="43513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3"/>
            <p:cNvSpPr/>
            <p:nvPr/>
          </p:nvSpPr>
          <p:spPr>
            <a:xfrm flipH="1">
              <a:off x="8954936" y="2367049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3"/>
            <p:cNvSpPr/>
            <p:nvPr/>
          </p:nvSpPr>
          <p:spPr>
            <a:xfrm flipH="1">
              <a:off x="8954936" y="2441821"/>
              <a:ext cx="312682" cy="43513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3"/>
            <p:cNvSpPr/>
            <p:nvPr/>
          </p:nvSpPr>
          <p:spPr>
            <a:xfrm flipH="1">
              <a:off x="8954936" y="2515206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3"/>
            <p:cNvSpPr/>
            <p:nvPr/>
          </p:nvSpPr>
          <p:spPr>
            <a:xfrm flipH="1">
              <a:off x="8954936" y="2589978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3"/>
            <p:cNvSpPr/>
            <p:nvPr/>
          </p:nvSpPr>
          <p:spPr>
            <a:xfrm flipH="1">
              <a:off x="8954936" y="2664750"/>
              <a:ext cx="312682" cy="43513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3"/>
            <p:cNvSpPr/>
            <p:nvPr/>
          </p:nvSpPr>
          <p:spPr>
            <a:xfrm flipH="1">
              <a:off x="8954936" y="2736794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3"/>
            <p:cNvSpPr/>
            <p:nvPr/>
          </p:nvSpPr>
          <p:spPr>
            <a:xfrm flipH="1">
              <a:off x="8954936" y="2811521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3"/>
            <p:cNvSpPr/>
            <p:nvPr/>
          </p:nvSpPr>
          <p:spPr>
            <a:xfrm flipH="1">
              <a:off x="8954936" y="2886293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3"/>
            <p:cNvSpPr/>
            <p:nvPr/>
          </p:nvSpPr>
          <p:spPr>
            <a:xfrm flipH="1">
              <a:off x="8954936" y="2959679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3"/>
            <p:cNvSpPr/>
            <p:nvPr/>
          </p:nvSpPr>
          <p:spPr>
            <a:xfrm flipH="1">
              <a:off x="8954936" y="3034450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3"/>
            <p:cNvSpPr/>
            <p:nvPr/>
          </p:nvSpPr>
          <p:spPr>
            <a:xfrm flipH="1">
              <a:off x="8954936" y="3107881"/>
              <a:ext cx="312682" cy="43513"/>
            </a:xfrm>
            <a:custGeom>
              <a:avLst/>
              <a:gdLst/>
              <a:ahLst/>
              <a:cxnLst/>
              <a:rect l="l" t="t" r="r" b="b"/>
              <a:pathLst>
                <a:path w="6992" h="973" fill="none" extrusionOk="0">
                  <a:moveTo>
                    <a:pt x="1" y="912"/>
                  </a:moveTo>
                  <a:cubicBezTo>
                    <a:pt x="639" y="97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3"/>
            <p:cNvSpPr/>
            <p:nvPr/>
          </p:nvSpPr>
          <p:spPr>
            <a:xfrm flipH="1">
              <a:off x="8954936" y="3182608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3"/>
            <p:cNvSpPr/>
            <p:nvPr/>
          </p:nvSpPr>
          <p:spPr>
            <a:xfrm flipH="1">
              <a:off x="8954936" y="3257380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2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3"/>
            <p:cNvSpPr/>
            <p:nvPr/>
          </p:nvSpPr>
          <p:spPr>
            <a:xfrm flipH="1">
              <a:off x="8954936" y="3330765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3"/>
            <p:cNvSpPr/>
            <p:nvPr/>
          </p:nvSpPr>
          <p:spPr>
            <a:xfrm flipH="1">
              <a:off x="8954936" y="3405537"/>
              <a:ext cx="312682" cy="43557"/>
            </a:xfrm>
            <a:custGeom>
              <a:avLst/>
              <a:gdLst/>
              <a:ahLst/>
              <a:cxnLst/>
              <a:rect l="l" t="t" r="r" b="b"/>
              <a:pathLst>
                <a:path w="6992" h="974" fill="none" extrusionOk="0">
                  <a:moveTo>
                    <a:pt x="1" y="913"/>
                  </a:moveTo>
                  <a:cubicBezTo>
                    <a:pt x="639" y="973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3"/>
            <p:cNvSpPr/>
            <p:nvPr/>
          </p:nvSpPr>
          <p:spPr>
            <a:xfrm flipH="1">
              <a:off x="8954936" y="3477581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3"/>
                  </a:moveTo>
                  <a:cubicBezTo>
                    <a:pt x="639" y="1004"/>
                    <a:pt x="6992" y="1"/>
                    <a:pt x="6992" y="1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3"/>
            <p:cNvSpPr/>
            <p:nvPr/>
          </p:nvSpPr>
          <p:spPr>
            <a:xfrm flipH="1">
              <a:off x="8954936" y="3552353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3"/>
            <p:cNvSpPr/>
            <p:nvPr/>
          </p:nvSpPr>
          <p:spPr>
            <a:xfrm flipH="1">
              <a:off x="8954936" y="3627125"/>
              <a:ext cx="312682" cy="44899"/>
            </a:xfrm>
            <a:custGeom>
              <a:avLst/>
              <a:gdLst/>
              <a:ahLst/>
              <a:cxnLst/>
              <a:rect l="l" t="t" r="r" b="b"/>
              <a:pathLst>
                <a:path w="6992" h="1004" fill="none" extrusionOk="0">
                  <a:moveTo>
                    <a:pt x="1" y="912"/>
                  </a:moveTo>
                  <a:cubicBezTo>
                    <a:pt x="639" y="1003"/>
                    <a:pt x="6992" y="0"/>
                    <a:pt x="6992" y="0"/>
                  </a:cubicBezTo>
                </a:path>
              </a:pathLst>
            </a:custGeom>
            <a:noFill/>
            <a:ln w="19000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1" name="Google Shape;1051;p33"/>
          <p:cNvSpPr txBox="1"/>
          <p:nvPr/>
        </p:nvSpPr>
        <p:spPr>
          <a:xfrm>
            <a:off x="966425" y="3853650"/>
            <a:ext cx="3500100" cy="8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hlink"/>
                </a:solidFill>
                <a:uFill>
                  <a:noFill/>
                </a:uFill>
                <a:latin typeface="Proxima Nova Extrabold"/>
                <a:ea typeface="Proxima Nova Extrabold"/>
                <a:cs typeface="Proxima Nova Extrabold"/>
                <a:sym typeface="Proxima Nova Extrabold"/>
                <a:hlinkClick r:id="rId3"/>
              </a:rPr>
              <a:t>academy.rt.com</a:t>
            </a:r>
            <a:endParaRPr sz="2400">
              <a:solidFill>
                <a:schemeClr val="hlink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accen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id="1052" name="Google Shape;105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950" y="623225"/>
            <a:ext cx="2099799" cy="53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38"/>
          <p:cNvSpPr txBox="1">
            <a:spLocks noGrp="1"/>
          </p:cNvSpPr>
          <p:nvPr>
            <p:ph type="title"/>
          </p:nvPr>
        </p:nvSpPr>
        <p:spPr>
          <a:xfrm>
            <a:off x="593849" y="318950"/>
            <a:ext cx="8284261" cy="9076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lt1"/>
                </a:solidFill>
                <a:highlight>
                  <a:schemeClr val="dk1"/>
                </a:highlight>
              </a:rPr>
              <a:t>FREE online course </a:t>
            </a:r>
            <a:r>
              <a:rPr lang="ru-RU" sz="3200" b="1" dirty="0">
                <a:solidFill>
                  <a:schemeClr val="lt1"/>
                </a:solidFill>
                <a:highlight>
                  <a:schemeClr val="dk1"/>
                </a:highlight>
              </a:rPr>
              <a:t/>
            </a:r>
            <a:br>
              <a:rPr lang="ru-RU" sz="3200" b="1" dirty="0">
                <a:solidFill>
                  <a:schemeClr val="lt1"/>
                </a:solidFill>
                <a:highlight>
                  <a:schemeClr val="dk1"/>
                </a:highlight>
              </a:rPr>
            </a:br>
            <a:r>
              <a:rPr lang="en" sz="3200" b="1" dirty="0">
                <a:solidFill>
                  <a:schemeClr val="lt1"/>
                </a:solidFill>
                <a:highlight>
                  <a:schemeClr val="dk1"/>
                </a:highlight>
              </a:rPr>
              <a:t>on International TV and Online Journalism </a:t>
            </a:r>
            <a:br>
              <a:rPr lang="en" sz="3200" b="1" dirty="0">
                <a:solidFill>
                  <a:schemeClr val="lt1"/>
                </a:solidFill>
                <a:highlight>
                  <a:schemeClr val="dk1"/>
                </a:highlight>
              </a:rPr>
            </a:br>
            <a:endParaRPr lang="en" sz="3200" b="1" dirty="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1096" name="Google Shape;1096;p38"/>
          <p:cNvSpPr txBox="1">
            <a:spLocks noGrp="1"/>
          </p:cNvSpPr>
          <p:nvPr>
            <p:ph type="subTitle" idx="1"/>
          </p:nvPr>
        </p:nvSpPr>
        <p:spPr>
          <a:xfrm>
            <a:off x="3372762" y="1226634"/>
            <a:ext cx="5078785" cy="34664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/>
            <a:r>
              <a:rPr lang="en" b="1" dirty="0">
                <a:latin typeface="Proxima Nova Rg" panose="02000506030000020004" pitchFamily="2" charset="0"/>
              </a:rPr>
              <a:t/>
            </a:r>
            <a:br>
              <a:rPr lang="en" b="1" dirty="0">
                <a:latin typeface="Proxima Nova Rg" panose="02000506030000020004" pitchFamily="2" charset="0"/>
              </a:rPr>
            </a:br>
            <a:endParaRPr lang="en" b="1" dirty="0">
              <a:latin typeface="Proxima Nova Rg" panose="02000506030000020004" pitchFamily="2" charset="0"/>
            </a:endParaRPr>
          </a:p>
          <a:p>
            <a:pPr marL="400050" indent="-285750">
              <a:buFont typeface="Wingdings" pitchFamily="2" charset="2"/>
              <a:buChar char="q"/>
            </a:pPr>
            <a:r>
              <a:rPr lang="en" b="1" dirty="0">
                <a:latin typeface="Proxima Nova Rg" panose="02000506030000020004" pitchFamily="2" charset="0"/>
              </a:rPr>
              <a:t>Recorded master-classes from RT’s TOP correspondents, presenters, producers, creators</a:t>
            </a:r>
            <a:r>
              <a:rPr lang="ru-RU" b="1" dirty="0">
                <a:latin typeface="Proxima Nova Rg" panose="02000506030000020004" pitchFamily="2" charset="0"/>
              </a:rPr>
              <a:t> </a:t>
            </a:r>
            <a:r>
              <a:rPr lang="en" b="1" dirty="0">
                <a:latin typeface="Proxima Nova Rg" panose="02000506030000020004" pitchFamily="2" charset="0"/>
              </a:rPr>
              <a:t>+ LIVE webinars</a:t>
            </a:r>
          </a:p>
          <a:p>
            <a:pPr marL="114300" indent="0"/>
            <a:endParaRPr lang="en" b="1" dirty="0">
              <a:latin typeface="Proxima Nova Rg" panose="02000506030000020004" pitchFamily="2" charset="0"/>
            </a:endParaRPr>
          </a:p>
          <a:p>
            <a:pPr marL="400050" indent="-285750">
              <a:buFont typeface="Wingdings" pitchFamily="2" charset="2"/>
              <a:buChar char="q"/>
            </a:pPr>
            <a:r>
              <a:rPr lang="en" b="1" dirty="0">
                <a:latin typeface="Proxima Nova Rg" panose="02000506030000020004" pitchFamily="2" charset="0"/>
              </a:rPr>
              <a:t>October 14 - November 8</a:t>
            </a:r>
          </a:p>
          <a:p>
            <a:pPr marL="400050" indent="-285750">
              <a:buFont typeface="Wingdings" pitchFamily="2" charset="2"/>
              <a:buChar char="q"/>
            </a:pPr>
            <a:endParaRPr lang="en" b="1" dirty="0">
              <a:latin typeface="Proxima Nova Rg" panose="02000506030000020004" pitchFamily="2" charset="0"/>
            </a:endParaRPr>
          </a:p>
          <a:p>
            <a:pPr marL="400050" indent="-285750">
              <a:buFont typeface="Wingdings" pitchFamily="2" charset="2"/>
              <a:buChar char="q"/>
            </a:pPr>
            <a:r>
              <a:rPr lang="en" b="1" dirty="0">
                <a:latin typeface="Proxima Nova Rg" panose="02000506030000020004" pitchFamily="2" charset="0"/>
              </a:rPr>
              <a:t>20+ lessons, 4 weeks, practical tips and feedback</a:t>
            </a:r>
          </a:p>
          <a:p>
            <a:pPr marL="400050" indent="-285750">
              <a:buFont typeface="Wingdings" pitchFamily="2" charset="2"/>
              <a:buChar char="q"/>
            </a:pPr>
            <a:endParaRPr lang="en" b="1" dirty="0">
              <a:latin typeface="Proxima Nova Rg" panose="02000506030000020004" pitchFamily="2" charset="0"/>
            </a:endParaRPr>
          </a:p>
          <a:p>
            <a:pPr marL="400050" indent="-285750">
              <a:buFont typeface="Wingdings" pitchFamily="2" charset="2"/>
              <a:buChar char="q"/>
            </a:pPr>
            <a:r>
              <a:rPr lang="en" b="1" dirty="0">
                <a:latin typeface="Proxima Nova Rg" panose="02000506030000020004" pitchFamily="2" charset="0"/>
              </a:rPr>
              <a:t>Upon completion: certificate and chance to join RT's global family</a:t>
            </a:r>
          </a:p>
        </p:txBody>
      </p:sp>
      <p:sp>
        <p:nvSpPr>
          <p:cNvPr id="1097" name="Google Shape;1097;p38"/>
          <p:cNvSpPr/>
          <p:nvPr/>
        </p:nvSpPr>
        <p:spPr>
          <a:xfrm>
            <a:off x="-17250" y="4811350"/>
            <a:ext cx="9178500" cy="332100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45CC65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6BCFDD-8463-16D8-0292-4509928F4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53" y="1465583"/>
            <a:ext cx="2450954" cy="367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9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38"/>
          <p:cNvSpPr txBox="1">
            <a:spLocks noGrp="1"/>
          </p:cNvSpPr>
          <p:nvPr>
            <p:ph type="title" idx="4294967295"/>
          </p:nvPr>
        </p:nvSpPr>
        <p:spPr>
          <a:xfrm>
            <a:off x="2757035" y="1341288"/>
            <a:ext cx="4548187" cy="908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600" b="1" dirty="0">
                <a:solidFill>
                  <a:srgbClr val="78BC1E"/>
                </a:solidFill>
                <a:effectLst/>
                <a:latin typeface="Proxima Nova Extrabold" panose="02000506030000020004" pitchFamily="2" charset="0"/>
              </a:rPr>
              <a:t>Join for FREE </a:t>
            </a:r>
          </a:p>
        </p:txBody>
      </p:sp>
      <p:sp>
        <p:nvSpPr>
          <p:cNvPr id="1097" name="Google Shape;1097;p38"/>
          <p:cNvSpPr/>
          <p:nvPr/>
        </p:nvSpPr>
        <p:spPr>
          <a:xfrm>
            <a:off x="-17250" y="4811350"/>
            <a:ext cx="9178500" cy="332100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45CC65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A9F33B-9090-CAA3-A381-BA2C287F6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799" y="2043113"/>
            <a:ext cx="2065279" cy="2065279"/>
          </a:xfrm>
          <a:prstGeom prst="rect">
            <a:avLst/>
          </a:prstGeom>
        </p:spPr>
      </p:pic>
      <p:pic>
        <p:nvPicPr>
          <p:cNvPr id="7" name="Google Shape;1052;p33">
            <a:extLst>
              <a:ext uri="{FF2B5EF4-FFF2-40B4-BE49-F238E27FC236}">
                <a16:creationId xmlns:a16="http://schemas.microsoft.com/office/drawing/2014/main" id="{5AA8E20C-EED4-BCF6-1E7D-82F0FF3FEAD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6282" y="344980"/>
            <a:ext cx="2656449" cy="6757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95;p38">
            <a:extLst>
              <a:ext uri="{FF2B5EF4-FFF2-40B4-BE49-F238E27FC236}">
                <a16:creationId xmlns:a16="http://schemas.microsoft.com/office/drawing/2014/main" id="{48F9EA4C-B2F5-9BF8-3153-146341DD197D}"/>
              </a:ext>
            </a:extLst>
          </p:cNvPr>
          <p:cNvSpPr txBox="1">
            <a:spLocks/>
          </p:cNvSpPr>
          <p:nvPr/>
        </p:nvSpPr>
        <p:spPr>
          <a:xfrm>
            <a:off x="3231485" y="4113738"/>
            <a:ext cx="2146042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 sz="2800" b="0" i="0" u="none" strike="noStrike" cap="none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0" i="0" u="sng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0" i="0" u="sng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0" i="0" u="sng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0" i="0" u="sng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0" i="0" u="sng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0" i="0" u="sng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0" i="0" u="sng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0" i="0" u="sng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rPr lang="en" sz="2000" dirty="0" err="1">
                <a:effectLst/>
                <a:latin typeface="Proxima Nova Rg" panose="02000506030000020004" pitchFamily="2" charset="0"/>
              </a:rPr>
              <a:t>academy.rt.com</a:t>
            </a:r>
            <a:endParaRPr lang="en" sz="2000" dirty="0">
              <a:effectLst/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760926"/>
      </p:ext>
    </p:extLst>
  </p:cSld>
  <p:clrMapOvr>
    <a:masterClrMapping/>
  </p:clrMapOvr>
</p:sld>
</file>

<file path=ppt/theme/theme1.xml><?xml version="1.0" encoding="utf-8"?>
<a:theme xmlns:a="http://schemas.openxmlformats.org/drawingml/2006/main" name="Mass Media Agency by Slidesgo">
  <a:themeElements>
    <a:clrScheme name="Другая 2">
      <a:dk1>
        <a:srgbClr val="000000"/>
      </a:dk1>
      <a:lt1>
        <a:srgbClr val="FFFFFF"/>
      </a:lt1>
      <a:dk2>
        <a:srgbClr val="191919"/>
      </a:dk2>
      <a:lt2>
        <a:srgbClr val="EEEEEE"/>
      </a:lt2>
      <a:accent1>
        <a:srgbClr val="64BE2B"/>
      </a:accent1>
      <a:accent2>
        <a:srgbClr val="EFEFEF"/>
      </a:accent2>
      <a:accent3>
        <a:srgbClr val="B7B7B7"/>
      </a:accent3>
      <a:accent4>
        <a:srgbClr val="666666"/>
      </a:accent4>
      <a:accent5>
        <a:srgbClr val="434343"/>
      </a:accent5>
      <a:accent6>
        <a:srgbClr val="000000"/>
      </a:accent6>
      <a:hlink>
        <a:srgbClr val="4ECA00"/>
      </a:hlink>
      <a:folHlink>
        <a:srgbClr val="92D05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69</Words>
  <Application>Microsoft Office PowerPoint</Application>
  <PresentationFormat>Экран (16:9)</PresentationFormat>
  <Paragraphs>13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4" baseType="lpstr">
      <vt:lpstr>Raleway Black</vt:lpstr>
      <vt:lpstr>Open Sans</vt:lpstr>
      <vt:lpstr>Proxima Nova Semibold</vt:lpstr>
      <vt:lpstr>Proxima Nova Rg</vt:lpstr>
      <vt:lpstr>Proxima Nova</vt:lpstr>
      <vt:lpstr>Arial</vt:lpstr>
      <vt:lpstr>Raleway ExtraBold</vt:lpstr>
      <vt:lpstr>Wingdings</vt:lpstr>
      <vt:lpstr>Proxima Nova Extrabold</vt:lpstr>
      <vt:lpstr>Staatliches</vt:lpstr>
      <vt:lpstr>Mass Media Agency by Slidesgo</vt:lpstr>
      <vt:lpstr>RT Academy – RT’s international educational project  </vt:lpstr>
      <vt:lpstr>FREE online course  on International TV and Online Journalism  </vt:lpstr>
      <vt:lpstr>Join for FREE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Latest Trends in Media Beyond AI and Technology</dc:title>
  <dc:creator>Anisimova Natalya S.</dc:creator>
  <cp:lastModifiedBy>Anisimova Natalya S.</cp:lastModifiedBy>
  <cp:revision>3</cp:revision>
  <dcterms:modified xsi:type="dcterms:W3CDTF">2024-09-19T09:32:37Z</dcterms:modified>
</cp:coreProperties>
</file>